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</p:sldMasterIdLst>
  <p:notesMasterIdLst>
    <p:notesMasterId r:id="rId22"/>
  </p:notesMasterIdLst>
  <p:handoutMasterIdLst>
    <p:handoutMasterId r:id="rId23"/>
  </p:handoutMasterIdLst>
  <p:sldIdLst>
    <p:sldId id="949" r:id="rId3"/>
    <p:sldId id="950" r:id="rId4"/>
    <p:sldId id="974" r:id="rId5"/>
    <p:sldId id="970" r:id="rId6"/>
    <p:sldId id="952" r:id="rId7"/>
    <p:sldId id="953" r:id="rId8"/>
    <p:sldId id="972" r:id="rId9"/>
    <p:sldId id="955" r:id="rId10"/>
    <p:sldId id="957" r:id="rId11"/>
    <p:sldId id="968" r:id="rId12"/>
    <p:sldId id="973" r:id="rId13"/>
    <p:sldId id="960" r:id="rId14"/>
    <p:sldId id="961" r:id="rId15"/>
    <p:sldId id="962" r:id="rId16"/>
    <p:sldId id="963" r:id="rId17"/>
    <p:sldId id="964" r:id="rId18"/>
    <p:sldId id="965" r:id="rId19"/>
    <p:sldId id="966" r:id="rId20"/>
    <p:sldId id="3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04" autoAdjust="0"/>
    <p:restoredTop sz="90403" autoAdjust="0"/>
  </p:normalViewPr>
  <p:slideViewPr>
    <p:cSldViewPr snapToGrid="0" snapToObjects="1">
      <p:cViewPr varScale="1">
        <p:scale>
          <a:sx n="129" d="100"/>
          <a:sy n="129" d="100"/>
        </p:scale>
        <p:origin x="512" y="19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6/7/21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6/7/21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B4A04-297A-4217-86A2-C02770E87C5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110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3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2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3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3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3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863930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81210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Right vertical dark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7;p35">
            <a:extLst>
              <a:ext uri="{FF2B5EF4-FFF2-40B4-BE49-F238E27FC236}">
                <a16:creationId xmlns:a16="http://schemas.microsoft.com/office/drawing/2014/main" id="{F306C050-01FF-D147-979B-025840A7FB2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7028" y="0"/>
            <a:ext cx="87582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08000" y="5036400"/>
            <a:ext cx="8217600" cy="216000"/>
          </a:xfrm>
        </p:spPr>
        <p:txBody>
          <a:bodyPr/>
          <a:lstStyle>
            <a:lvl1pPr>
              <a:defRPr sz="1099">
                <a:solidFill>
                  <a:schemeClr val="bg1"/>
                </a:solidFill>
              </a:defRPr>
            </a:lvl1pPr>
            <a:lvl2pPr>
              <a:defRPr sz="109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9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9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8A80BE-A3EA-7D49-91FF-F612C0ECF887}"/>
              </a:ext>
            </a:extLst>
          </p:cNvPr>
          <p:cNvSpPr/>
          <p:nvPr userDrawn="1"/>
        </p:nvSpPr>
        <p:spPr>
          <a:xfrm>
            <a:off x="-4401" y="0"/>
            <a:ext cx="12553754" cy="6858000"/>
          </a:xfrm>
          <a:prstGeom prst="rect">
            <a:avLst/>
          </a:prstGeom>
          <a:gradFill flip="none" rotWithShape="1">
            <a:gsLst>
              <a:gs pos="3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587" tIns="54587" rIns="54587" bIns="54587" rtlCol="0" anchor="ctr"/>
          <a:lstStyle/>
          <a:p>
            <a:pPr algn="l"/>
            <a:endParaRPr lang="en-GB" sz="1499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34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heartdisease/facts.htm" TargetMode="External"/><Relationship Id="rId7" Type="http://schemas.openxmlformats.org/officeDocument/2006/relationships/hyperlink" Target="https://canvas.uchicago.edu/courses/34211" TargetMode="External"/><Relationship Id="rId2" Type="http://schemas.openxmlformats.org/officeDocument/2006/relationships/hyperlink" Target="https://www.cdc.gov/heartdisease/about.ht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ckeoverflow.com/" TargetMode="External"/><Relationship Id="rId5" Type="http://schemas.openxmlformats.org/officeDocument/2006/relationships/hyperlink" Target="https://stackexchange.com/" TargetMode="External"/><Relationship Id="rId4" Type="http://schemas.openxmlformats.org/officeDocument/2006/relationships/hyperlink" Target="https://ieee-dataport.org/open-access/heart-disease-dataset-comprehensiv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jpeg"/><Relationship Id="rId2" Type="http://schemas.openxmlformats.org/officeDocument/2006/relationships/hyperlink" Target="https://ieee-dataport.org/open-access/heart-disease-dataset-comprehensiv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713674" y="1282700"/>
            <a:ext cx="6556375" cy="3509963"/>
          </a:xfrm>
        </p:spPr>
        <p:txBody>
          <a:bodyPr/>
          <a:lstStyle/>
          <a:p>
            <a:pPr defTabSz="829340">
              <a:lnSpc>
                <a:spcPct val="80000"/>
              </a:lnSpc>
              <a:spcBef>
                <a:spcPts val="0"/>
              </a:spcBef>
              <a:defRPr/>
            </a:pPr>
            <a:r>
              <a:rPr lang="en-US" sz="8000" dirty="0">
                <a:solidFill>
                  <a:prstClr val="white"/>
                </a:solidFill>
                <a:latin typeface="KPMG Extralight" panose="020B0303030202040204" pitchFamily="34" charset="0"/>
              </a:rPr>
              <a:t>Heart Disease </a:t>
            </a:r>
            <a:br>
              <a:rPr lang="en-US" sz="8000" dirty="0">
                <a:solidFill>
                  <a:prstClr val="white"/>
                </a:solidFill>
                <a:latin typeface="KPMG Extralight" panose="020B0303030202040204" pitchFamily="34" charset="0"/>
              </a:rPr>
            </a:br>
            <a:r>
              <a:rPr lang="en-US" sz="8000" dirty="0">
                <a:solidFill>
                  <a:prstClr val="white"/>
                </a:solidFill>
                <a:latin typeface="KPMG Extralight" panose="020B0303030202040204" pitchFamily="34" charset="0"/>
              </a:rPr>
              <a:t>Prediction</a:t>
            </a:r>
            <a:br>
              <a:rPr lang="en-US" sz="8000" dirty="0">
                <a:solidFill>
                  <a:prstClr val="white"/>
                </a:solidFill>
                <a:latin typeface="KPMG Extralight" panose="020B0303030202040204" pitchFamily="34" charset="0"/>
              </a:rPr>
            </a:br>
            <a:endParaRPr lang="en-US" sz="8000" dirty="0">
              <a:solidFill>
                <a:prstClr val="white"/>
              </a:solidFill>
              <a:latin typeface="KPMG Extralight" panose="020B0303030202040204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00A604F5-9752-4294-8DAC-5ADFA9FC08E6}"/>
              </a:ext>
            </a:extLst>
          </p:cNvPr>
          <p:cNvSpPr/>
          <p:nvPr/>
        </p:nvSpPr>
        <p:spPr>
          <a:xfrm rot="5400000">
            <a:off x="1811824" y="2256618"/>
            <a:ext cx="1016639" cy="5022935"/>
          </a:xfrm>
          <a:prstGeom prst="round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587" tIns="54587" rIns="54587" bIns="54587" rtlCol="0" anchor="ctr"/>
          <a:lstStyle/>
          <a:p>
            <a:pPr defTabSz="914038">
              <a:defRPr/>
            </a:pPr>
            <a:endParaRPr lang="en-GB" sz="1499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F8EDB2-7719-4521-8F8F-8D49ABFF7886}"/>
              </a:ext>
            </a:extLst>
          </p:cNvPr>
          <p:cNvSpPr/>
          <p:nvPr/>
        </p:nvSpPr>
        <p:spPr>
          <a:xfrm>
            <a:off x="1017617" y="4532243"/>
            <a:ext cx="4718992" cy="435813"/>
          </a:xfrm>
          <a:prstGeom prst="rect">
            <a:avLst/>
          </a:prstGeom>
        </p:spPr>
        <p:txBody>
          <a:bodyPr wrap="square" lIns="0" anchor="ctr" anchorCtr="0">
            <a:noAutofit/>
          </a:bodyPr>
          <a:lstStyle/>
          <a:p>
            <a:pPr defTabSz="914038"/>
            <a:r>
              <a:rPr lang="en-GB" sz="1999" b="1" dirty="0">
                <a:solidFill>
                  <a:prstClr val="white"/>
                </a:solidFill>
                <a:latin typeface="Univers Condensed Light" panose="020B0306020202040204" pitchFamily="34" charset="0"/>
              </a:rPr>
              <a:t>University of Chicago</a:t>
            </a:r>
          </a:p>
          <a:p>
            <a:pPr defTabSz="914038"/>
            <a:r>
              <a:rPr lang="en-GB" sz="1500" b="1" dirty="0">
                <a:solidFill>
                  <a:prstClr val="white"/>
                </a:solidFill>
                <a:latin typeface="Univers Condensed Light" panose="020B0306020202040204" pitchFamily="34" charset="0"/>
              </a:rPr>
              <a:t>Machine Learning – Final Presentation</a:t>
            </a:r>
          </a:p>
          <a:p>
            <a:pPr defTabSz="914038"/>
            <a:endParaRPr lang="en-GB" sz="1500" b="1" dirty="0">
              <a:solidFill>
                <a:prstClr val="white"/>
              </a:solidFill>
              <a:latin typeface="Univers Condensed Light" panose="020B0306020202040204" pitchFamily="34" charset="0"/>
            </a:endParaRPr>
          </a:p>
          <a:p>
            <a:pPr defTabSz="914038"/>
            <a:r>
              <a:rPr lang="en-GB" sz="1500" b="1" dirty="0">
                <a:solidFill>
                  <a:prstClr val="white"/>
                </a:solidFill>
                <a:latin typeface="Univers Condensed Light" panose="020B0306020202040204" pitchFamily="34" charset="0"/>
              </a:rPr>
              <a:t>Nicolas, Jaird, Oluwafemi and Pujing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B05D01-C039-4143-8A29-FE9613CDF3D4}"/>
              </a:ext>
            </a:extLst>
          </p:cNvPr>
          <p:cNvSpPr/>
          <p:nvPr/>
        </p:nvSpPr>
        <p:spPr>
          <a:xfrm>
            <a:off x="925596" y="5740993"/>
            <a:ext cx="2839634" cy="287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9361">
              <a:defRPr/>
            </a:pPr>
            <a:r>
              <a:rPr lang="en-US" sz="1270" dirty="0">
                <a:solidFill>
                  <a:srgbClr val="FFFFFF"/>
                </a:solidFill>
                <a:latin typeface="Univers for KPMG Cond" panose="020B0606020202020204" pitchFamily="34" charset="0"/>
                <a:cs typeface="Arial" pitchFamily="34" charset="0"/>
              </a:rPr>
              <a:t>June 2021</a:t>
            </a:r>
          </a:p>
        </p:txBody>
      </p:sp>
    </p:spTree>
    <p:extLst>
      <p:ext uri="{BB962C8B-B14F-4D97-AF65-F5344CB8AC3E}">
        <p14:creationId xmlns:p14="http://schemas.microsoft.com/office/powerpoint/2010/main" val="3023526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Data Preparation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55" name="Group 24">
            <a:extLst>
              <a:ext uri="{FF2B5EF4-FFF2-40B4-BE49-F238E27FC236}">
                <a16:creationId xmlns:a16="http://schemas.microsoft.com/office/drawing/2014/main" id="{2ED651EB-98AB-F543-9477-CF0EF684FBC5}"/>
              </a:ext>
            </a:extLst>
          </p:cNvPr>
          <p:cNvGrpSpPr/>
          <p:nvPr/>
        </p:nvGrpSpPr>
        <p:grpSpPr>
          <a:xfrm rot="21343690">
            <a:off x="935076" y="833525"/>
            <a:ext cx="3302831" cy="1537626"/>
            <a:chOff x="5130519" y="3444793"/>
            <a:chExt cx="4100828" cy="2075365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5970770-6A43-0A43-AF6A-EAC6724C4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90950">
              <a:off x="5130519" y="3444793"/>
              <a:ext cx="4100828" cy="20753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025B4F-A0F8-D145-A415-431D6E4CDF50}"/>
                </a:ext>
              </a:extLst>
            </p:cNvPr>
            <p:cNvSpPr txBox="1"/>
            <p:nvPr/>
          </p:nvSpPr>
          <p:spPr>
            <a:xfrm rot="350815">
              <a:off x="5287573" y="4179559"/>
              <a:ext cx="3433482" cy="456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600" b="1" dirty="0">
                  <a:solidFill>
                    <a:schemeClr val="accent1"/>
                  </a:solidFill>
                  <a:cs typeface="Times New Roman" pitchFamily="18" charset="0"/>
                </a:rPr>
                <a:t>Renamed Data</a:t>
              </a:r>
            </a:p>
          </p:txBody>
        </p:sp>
      </p:grpSp>
      <p:grpSp>
        <p:nvGrpSpPr>
          <p:cNvPr id="58" name="Group 27">
            <a:extLst>
              <a:ext uri="{FF2B5EF4-FFF2-40B4-BE49-F238E27FC236}">
                <a16:creationId xmlns:a16="http://schemas.microsoft.com/office/drawing/2014/main" id="{2F52BB39-C9E8-1045-9FA1-34D51E21B79C}"/>
              </a:ext>
            </a:extLst>
          </p:cNvPr>
          <p:cNvGrpSpPr/>
          <p:nvPr/>
        </p:nvGrpSpPr>
        <p:grpSpPr>
          <a:xfrm rot="21311460">
            <a:off x="846853" y="4337421"/>
            <a:ext cx="3762136" cy="1624478"/>
            <a:chOff x="4525224" y="3752072"/>
            <a:chExt cx="3838211" cy="254314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F9ACDEA-0A17-414E-A856-88BADC933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90950">
              <a:off x="4664084" y="3752072"/>
              <a:ext cx="3699351" cy="25431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A78E69A-7D68-5542-A3AD-2E7203EFFA92}"/>
                </a:ext>
              </a:extLst>
            </p:cNvPr>
            <p:cNvSpPr txBox="1"/>
            <p:nvPr/>
          </p:nvSpPr>
          <p:spPr>
            <a:xfrm rot="350815">
              <a:off x="4525224" y="4726154"/>
              <a:ext cx="3433481" cy="53001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600" b="1" dirty="0">
                  <a:solidFill>
                    <a:schemeClr val="accent1"/>
                  </a:solidFill>
                  <a:cs typeface="Times New Roman" pitchFamily="18" charset="0"/>
                </a:rPr>
                <a:t>Train/ Test Split</a:t>
              </a:r>
            </a:p>
          </p:txBody>
        </p:sp>
      </p:grpSp>
      <p:grpSp>
        <p:nvGrpSpPr>
          <p:cNvPr id="61" name="Group 30">
            <a:extLst>
              <a:ext uri="{FF2B5EF4-FFF2-40B4-BE49-F238E27FC236}">
                <a16:creationId xmlns:a16="http://schemas.microsoft.com/office/drawing/2014/main" id="{C13E8FE6-0A48-F348-AEA5-DEFBE590F98F}"/>
              </a:ext>
            </a:extLst>
          </p:cNvPr>
          <p:cNvGrpSpPr/>
          <p:nvPr/>
        </p:nvGrpSpPr>
        <p:grpSpPr>
          <a:xfrm rot="492969">
            <a:off x="804980" y="2531751"/>
            <a:ext cx="3784969" cy="1690959"/>
            <a:chOff x="594493" y="3693235"/>
            <a:chExt cx="4368291" cy="264722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2F3D88E-DF9F-9441-A475-A815CC9EF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74149">
              <a:off x="594493" y="3693235"/>
              <a:ext cx="4368291" cy="26472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39396A-90B8-5840-BD13-F2631C93EFE1}"/>
                </a:ext>
              </a:extLst>
            </p:cNvPr>
            <p:cNvSpPr txBox="1"/>
            <p:nvPr/>
          </p:nvSpPr>
          <p:spPr>
            <a:xfrm rot="21162681">
              <a:off x="919840" y="4749617"/>
              <a:ext cx="3796238" cy="53001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600" b="1" dirty="0">
                  <a:solidFill>
                    <a:schemeClr val="accent1"/>
                  </a:solidFill>
                  <a:cs typeface="Times New Roman"/>
                </a:rPr>
                <a:t>Performed Imputation</a:t>
              </a:r>
            </a:p>
          </p:txBody>
        </p:sp>
      </p:grpSp>
      <p:sp>
        <p:nvSpPr>
          <p:cNvPr id="64" name="Google Shape;249;p45">
            <a:extLst>
              <a:ext uri="{FF2B5EF4-FFF2-40B4-BE49-F238E27FC236}">
                <a16:creationId xmlns:a16="http://schemas.microsoft.com/office/drawing/2014/main" id="{0DF66FA1-68E0-8D40-8578-9DE840C4ECC3}"/>
              </a:ext>
            </a:extLst>
          </p:cNvPr>
          <p:cNvSpPr/>
          <p:nvPr/>
        </p:nvSpPr>
        <p:spPr>
          <a:xfrm>
            <a:off x="6689255" y="4561553"/>
            <a:ext cx="3866840" cy="1381553"/>
          </a:xfrm>
          <a:prstGeom prst="roundRect">
            <a:avLst>
              <a:gd name="adj" fmla="val 825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000"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65" name="Google Shape;251;p45">
            <a:extLst>
              <a:ext uri="{FF2B5EF4-FFF2-40B4-BE49-F238E27FC236}">
                <a16:creationId xmlns:a16="http://schemas.microsoft.com/office/drawing/2014/main" id="{A142102B-F94A-034B-992D-DAB19DAA2416}"/>
              </a:ext>
            </a:extLst>
          </p:cNvPr>
          <p:cNvGrpSpPr/>
          <p:nvPr/>
        </p:nvGrpSpPr>
        <p:grpSpPr>
          <a:xfrm>
            <a:off x="7317890" y="4751440"/>
            <a:ext cx="1138988" cy="759859"/>
            <a:chOff x="7326758" y="3613711"/>
            <a:chExt cx="2342821" cy="1462886"/>
          </a:xfrm>
        </p:grpSpPr>
        <p:sp>
          <p:nvSpPr>
            <p:cNvPr id="66" name="Google Shape;252;p45">
              <a:extLst>
                <a:ext uri="{FF2B5EF4-FFF2-40B4-BE49-F238E27FC236}">
                  <a16:creationId xmlns:a16="http://schemas.microsoft.com/office/drawing/2014/main" id="{5F218919-75BB-BD4A-962B-9040C46655AF}"/>
                </a:ext>
              </a:extLst>
            </p:cNvPr>
            <p:cNvSpPr/>
            <p:nvPr/>
          </p:nvSpPr>
          <p:spPr>
            <a:xfrm>
              <a:off x="7326758" y="3613711"/>
              <a:ext cx="2342821" cy="1461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53" y="0"/>
                  </a:moveTo>
                  <a:cubicBezTo>
                    <a:pt x="2691" y="0"/>
                    <a:pt x="2320" y="0"/>
                    <a:pt x="2019" y="26"/>
                  </a:cubicBezTo>
                  <a:cubicBezTo>
                    <a:pt x="1718" y="53"/>
                    <a:pt x="1487" y="106"/>
                    <a:pt x="1302" y="211"/>
                  </a:cubicBezTo>
                  <a:cubicBezTo>
                    <a:pt x="1035" y="344"/>
                    <a:pt x="797" y="553"/>
                    <a:pt x="601" y="820"/>
                  </a:cubicBezTo>
                  <a:cubicBezTo>
                    <a:pt x="405" y="1088"/>
                    <a:pt x="252" y="1413"/>
                    <a:pt x="155" y="1777"/>
                  </a:cubicBezTo>
                  <a:cubicBezTo>
                    <a:pt x="77" y="2030"/>
                    <a:pt x="39" y="2346"/>
                    <a:pt x="19" y="2757"/>
                  </a:cubicBezTo>
                  <a:cubicBezTo>
                    <a:pt x="0" y="3168"/>
                    <a:pt x="0" y="3673"/>
                    <a:pt x="0" y="4305"/>
                  </a:cubicBezTo>
                  <a:lnTo>
                    <a:pt x="0" y="13894"/>
                  </a:lnTo>
                  <a:lnTo>
                    <a:pt x="5645" y="21600"/>
                  </a:lnTo>
                  <a:lnTo>
                    <a:pt x="18447" y="21600"/>
                  </a:lnTo>
                  <a:cubicBezTo>
                    <a:pt x="18909" y="21600"/>
                    <a:pt x="19279" y="21600"/>
                    <a:pt x="19579" y="21574"/>
                  </a:cubicBezTo>
                  <a:cubicBezTo>
                    <a:pt x="19878" y="21547"/>
                    <a:pt x="20109" y="21494"/>
                    <a:pt x="20294" y="21389"/>
                  </a:cubicBezTo>
                  <a:cubicBezTo>
                    <a:pt x="20561" y="21256"/>
                    <a:pt x="20800" y="21047"/>
                    <a:pt x="20997" y="20780"/>
                  </a:cubicBezTo>
                  <a:cubicBezTo>
                    <a:pt x="21194" y="20512"/>
                    <a:pt x="21348" y="20187"/>
                    <a:pt x="21445" y="19823"/>
                  </a:cubicBezTo>
                  <a:cubicBezTo>
                    <a:pt x="21523" y="19570"/>
                    <a:pt x="21561" y="19256"/>
                    <a:pt x="21581" y="18846"/>
                  </a:cubicBezTo>
                  <a:cubicBezTo>
                    <a:pt x="21600" y="18437"/>
                    <a:pt x="21600" y="17933"/>
                    <a:pt x="21600" y="17301"/>
                  </a:cubicBezTo>
                  <a:lnTo>
                    <a:pt x="21600" y="4305"/>
                  </a:lnTo>
                  <a:cubicBezTo>
                    <a:pt x="21600" y="3673"/>
                    <a:pt x="21600" y="3168"/>
                    <a:pt x="21581" y="2757"/>
                  </a:cubicBezTo>
                  <a:cubicBezTo>
                    <a:pt x="21561" y="2346"/>
                    <a:pt x="21523" y="2030"/>
                    <a:pt x="21445" y="1777"/>
                  </a:cubicBezTo>
                  <a:cubicBezTo>
                    <a:pt x="21348" y="1413"/>
                    <a:pt x="21194" y="1088"/>
                    <a:pt x="20997" y="820"/>
                  </a:cubicBezTo>
                  <a:cubicBezTo>
                    <a:pt x="20800" y="553"/>
                    <a:pt x="20561" y="344"/>
                    <a:pt x="20294" y="211"/>
                  </a:cubicBezTo>
                  <a:cubicBezTo>
                    <a:pt x="20109" y="106"/>
                    <a:pt x="19878" y="53"/>
                    <a:pt x="19579" y="26"/>
                  </a:cubicBezTo>
                  <a:cubicBezTo>
                    <a:pt x="19279" y="0"/>
                    <a:pt x="18909" y="0"/>
                    <a:pt x="18447" y="0"/>
                  </a:cubicBezTo>
                  <a:lnTo>
                    <a:pt x="3153" y="0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" name="Google Shape;253;p45">
              <a:extLst>
                <a:ext uri="{FF2B5EF4-FFF2-40B4-BE49-F238E27FC236}">
                  <a16:creationId xmlns:a16="http://schemas.microsoft.com/office/drawing/2014/main" id="{C5C84503-B283-FD4B-92FB-E3F4EE4FEB5A}"/>
                </a:ext>
              </a:extLst>
            </p:cNvPr>
            <p:cNvSpPr/>
            <p:nvPr/>
          </p:nvSpPr>
          <p:spPr>
            <a:xfrm rot="10800000">
              <a:off x="7327814" y="4555102"/>
              <a:ext cx="588135" cy="521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9551"/>
                  </a:lnTo>
                  <a:cubicBezTo>
                    <a:pt x="0" y="13090"/>
                    <a:pt x="1" y="15203"/>
                    <a:pt x="592" y="16619"/>
                  </a:cubicBezTo>
                  <a:cubicBezTo>
                    <a:pt x="1335" y="18660"/>
                    <a:pt x="2940" y="20265"/>
                    <a:pt x="4981" y="21008"/>
                  </a:cubicBezTo>
                  <a:cubicBezTo>
                    <a:pt x="6397" y="21599"/>
                    <a:pt x="8526" y="21600"/>
                    <a:pt x="12066" y="21600"/>
                  </a:cubicBez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6D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" name="Google Shape;254;p45">
              <a:extLst>
                <a:ext uri="{FF2B5EF4-FFF2-40B4-BE49-F238E27FC236}">
                  <a16:creationId xmlns:a16="http://schemas.microsoft.com/office/drawing/2014/main" id="{33BF8C78-17D3-C349-9F75-C694A98B2736}"/>
                </a:ext>
              </a:extLst>
            </p:cNvPr>
            <p:cNvSpPr txBox="1"/>
            <p:nvPr/>
          </p:nvSpPr>
          <p:spPr>
            <a:xfrm>
              <a:off x="7649937" y="3762657"/>
              <a:ext cx="1696500" cy="1192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Train set</a:t>
              </a: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60%</a:t>
              </a: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9" name="Google Shape;255;p45">
            <a:extLst>
              <a:ext uri="{FF2B5EF4-FFF2-40B4-BE49-F238E27FC236}">
                <a16:creationId xmlns:a16="http://schemas.microsoft.com/office/drawing/2014/main" id="{E33AC0A0-5998-E247-9E38-7FF1EEF37689}"/>
              </a:ext>
            </a:extLst>
          </p:cNvPr>
          <p:cNvGrpSpPr/>
          <p:nvPr/>
        </p:nvGrpSpPr>
        <p:grpSpPr>
          <a:xfrm>
            <a:off x="8524485" y="4750822"/>
            <a:ext cx="1138988" cy="759859"/>
            <a:chOff x="7326758" y="3613711"/>
            <a:chExt cx="2342821" cy="1462886"/>
          </a:xfrm>
        </p:grpSpPr>
        <p:sp>
          <p:nvSpPr>
            <p:cNvPr id="70" name="Google Shape;256;p45">
              <a:extLst>
                <a:ext uri="{FF2B5EF4-FFF2-40B4-BE49-F238E27FC236}">
                  <a16:creationId xmlns:a16="http://schemas.microsoft.com/office/drawing/2014/main" id="{E6473DF0-ED54-DA48-B12E-0404F10B5F23}"/>
                </a:ext>
              </a:extLst>
            </p:cNvPr>
            <p:cNvSpPr/>
            <p:nvPr/>
          </p:nvSpPr>
          <p:spPr>
            <a:xfrm>
              <a:off x="7326758" y="3613711"/>
              <a:ext cx="2342821" cy="1461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53" y="0"/>
                  </a:moveTo>
                  <a:cubicBezTo>
                    <a:pt x="2691" y="0"/>
                    <a:pt x="2320" y="0"/>
                    <a:pt x="2019" y="26"/>
                  </a:cubicBezTo>
                  <a:cubicBezTo>
                    <a:pt x="1718" y="53"/>
                    <a:pt x="1487" y="106"/>
                    <a:pt x="1302" y="211"/>
                  </a:cubicBezTo>
                  <a:cubicBezTo>
                    <a:pt x="1035" y="344"/>
                    <a:pt x="797" y="553"/>
                    <a:pt x="601" y="820"/>
                  </a:cubicBezTo>
                  <a:cubicBezTo>
                    <a:pt x="405" y="1088"/>
                    <a:pt x="252" y="1413"/>
                    <a:pt x="155" y="1777"/>
                  </a:cubicBezTo>
                  <a:cubicBezTo>
                    <a:pt x="77" y="2030"/>
                    <a:pt x="39" y="2346"/>
                    <a:pt x="19" y="2757"/>
                  </a:cubicBezTo>
                  <a:cubicBezTo>
                    <a:pt x="0" y="3168"/>
                    <a:pt x="0" y="3673"/>
                    <a:pt x="0" y="4305"/>
                  </a:cubicBezTo>
                  <a:lnTo>
                    <a:pt x="0" y="13894"/>
                  </a:lnTo>
                  <a:lnTo>
                    <a:pt x="5645" y="21600"/>
                  </a:lnTo>
                  <a:lnTo>
                    <a:pt x="18447" y="21600"/>
                  </a:lnTo>
                  <a:cubicBezTo>
                    <a:pt x="18909" y="21600"/>
                    <a:pt x="19279" y="21600"/>
                    <a:pt x="19579" y="21574"/>
                  </a:cubicBezTo>
                  <a:cubicBezTo>
                    <a:pt x="19878" y="21547"/>
                    <a:pt x="20109" y="21494"/>
                    <a:pt x="20294" y="21389"/>
                  </a:cubicBezTo>
                  <a:cubicBezTo>
                    <a:pt x="20561" y="21256"/>
                    <a:pt x="20800" y="21047"/>
                    <a:pt x="20997" y="20780"/>
                  </a:cubicBezTo>
                  <a:cubicBezTo>
                    <a:pt x="21194" y="20512"/>
                    <a:pt x="21348" y="20187"/>
                    <a:pt x="21445" y="19823"/>
                  </a:cubicBezTo>
                  <a:cubicBezTo>
                    <a:pt x="21523" y="19570"/>
                    <a:pt x="21561" y="19256"/>
                    <a:pt x="21581" y="18846"/>
                  </a:cubicBezTo>
                  <a:cubicBezTo>
                    <a:pt x="21600" y="18437"/>
                    <a:pt x="21600" y="17933"/>
                    <a:pt x="21600" y="17301"/>
                  </a:cubicBezTo>
                  <a:lnTo>
                    <a:pt x="21600" y="4305"/>
                  </a:lnTo>
                  <a:cubicBezTo>
                    <a:pt x="21600" y="3673"/>
                    <a:pt x="21600" y="3168"/>
                    <a:pt x="21581" y="2757"/>
                  </a:cubicBezTo>
                  <a:cubicBezTo>
                    <a:pt x="21561" y="2346"/>
                    <a:pt x="21523" y="2030"/>
                    <a:pt x="21445" y="1777"/>
                  </a:cubicBezTo>
                  <a:cubicBezTo>
                    <a:pt x="21348" y="1413"/>
                    <a:pt x="21194" y="1088"/>
                    <a:pt x="20997" y="820"/>
                  </a:cubicBezTo>
                  <a:cubicBezTo>
                    <a:pt x="20800" y="553"/>
                    <a:pt x="20561" y="344"/>
                    <a:pt x="20294" y="211"/>
                  </a:cubicBezTo>
                  <a:cubicBezTo>
                    <a:pt x="20109" y="106"/>
                    <a:pt x="19878" y="53"/>
                    <a:pt x="19579" y="26"/>
                  </a:cubicBezTo>
                  <a:cubicBezTo>
                    <a:pt x="19279" y="0"/>
                    <a:pt x="18909" y="0"/>
                    <a:pt x="18447" y="0"/>
                  </a:cubicBezTo>
                  <a:lnTo>
                    <a:pt x="3153" y="0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257;p45">
              <a:extLst>
                <a:ext uri="{FF2B5EF4-FFF2-40B4-BE49-F238E27FC236}">
                  <a16:creationId xmlns:a16="http://schemas.microsoft.com/office/drawing/2014/main" id="{FC064F6D-827F-0949-AC1A-6CEA1237D127}"/>
                </a:ext>
              </a:extLst>
            </p:cNvPr>
            <p:cNvSpPr/>
            <p:nvPr/>
          </p:nvSpPr>
          <p:spPr>
            <a:xfrm rot="10800000">
              <a:off x="7327814" y="4555102"/>
              <a:ext cx="588135" cy="521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9551"/>
                  </a:lnTo>
                  <a:cubicBezTo>
                    <a:pt x="0" y="13090"/>
                    <a:pt x="1" y="15203"/>
                    <a:pt x="592" y="16619"/>
                  </a:cubicBezTo>
                  <a:cubicBezTo>
                    <a:pt x="1335" y="18660"/>
                    <a:pt x="2940" y="20265"/>
                    <a:pt x="4981" y="21008"/>
                  </a:cubicBezTo>
                  <a:cubicBezTo>
                    <a:pt x="6397" y="21599"/>
                    <a:pt x="8526" y="21600"/>
                    <a:pt x="12066" y="21600"/>
                  </a:cubicBez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6D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2" name="Google Shape;258;p45">
              <a:extLst>
                <a:ext uri="{FF2B5EF4-FFF2-40B4-BE49-F238E27FC236}">
                  <a16:creationId xmlns:a16="http://schemas.microsoft.com/office/drawing/2014/main" id="{5D4BD9F2-379C-154F-9612-E14803BB83D3}"/>
                </a:ext>
              </a:extLst>
            </p:cNvPr>
            <p:cNvSpPr txBox="1"/>
            <p:nvPr/>
          </p:nvSpPr>
          <p:spPr>
            <a:xfrm>
              <a:off x="7649937" y="3762657"/>
              <a:ext cx="1696500" cy="1192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Test set</a:t>
              </a: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20%</a:t>
              </a: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3" name="Google Shape;259;p45">
            <a:extLst>
              <a:ext uri="{FF2B5EF4-FFF2-40B4-BE49-F238E27FC236}">
                <a16:creationId xmlns:a16="http://schemas.microsoft.com/office/drawing/2014/main" id="{D21BDA56-85D8-E243-8DA4-98E384BB8385}"/>
              </a:ext>
            </a:extLst>
          </p:cNvPr>
          <p:cNvGrpSpPr/>
          <p:nvPr/>
        </p:nvGrpSpPr>
        <p:grpSpPr>
          <a:xfrm>
            <a:off x="9728420" y="4750203"/>
            <a:ext cx="1138988" cy="759859"/>
            <a:chOff x="7326758" y="3613711"/>
            <a:chExt cx="2342821" cy="1462886"/>
          </a:xfrm>
        </p:grpSpPr>
        <p:sp>
          <p:nvSpPr>
            <p:cNvPr id="74" name="Google Shape;260;p45">
              <a:extLst>
                <a:ext uri="{FF2B5EF4-FFF2-40B4-BE49-F238E27FC236}">
                  <a16:creationId xmlns:a16="http://schemas.microsoft.com/office/drawing/2014/main" id="{A8A79E5A-6BDD-B84A-8F3E-C7D20AFA13AD}"/>
                </a:ext>
              </a:extLst>
            </p:cNvPr>
            <p:cNvSpPr/>
            <p:nvPr/>
          </p:nvSpPr>
          <p:spPr>
            <a:xfrm>
              <a:off x="7326758" y="3613711"/>
              <a:ext cx="2342821" cy="1461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53" y="0"/>
                  </a:moveTo>
                  <a:cubicBezTo>
                    <a:pt x="2691" y="0"/>
                    <a:pt x="2320" y="0"/>
                    <a:pt x="2019" y="26"/>
                  </a:cubicBezTo>
                  <a:cubicBezTo>
                    <a:pt x="1718" y="53"/>
                    <a:pt x="1487" y="106"/>
                    <a:pt x="1302" y="211"/>
                  </a:cubicBezTo>
                  <a:cubicBezTo>
                    <a:pt x="1035" y="344"/>
                    <a:pt x="797" y="553"/>
                    <a:pt x="601" y="820"/>
                  </a:cubicBezTo>
                  <a:cubicBezTo>
                    <a:pt x="405" y="1088"/>
                    <a:pt x="252" y="1413"/>
                    <a:pt x="155" y="1777"/>
                  </a:cubicBezTo>
                  <a:cubicBezTo>
                    <a:pt x="77" y="2030"/>
                    <a:pt x="39" y="2346"/>
                    <a:pt x="19" y="2757"/>
                  </a:cubicBezTo>
                  <a:cubicBezTo>
                    <a:pt x="0" y="3168"/>
                    <a:pt x="0" y="3673"/>
                    <a:pt x="0" y="4305"/>
                  </a:cubicBezTo>
                  <a:lnTo>
                    <a:pt x="0" y="13894"/>
                  </a:lnTo>
                  <a:lnTo>
                    <a:pt x="5645" y="21600"/>
                  </a:lnTo>
                  <a:lnTo>
                    <a:pt x="18447" y="21600"/>
                  </a:lnTo>
                  <a:cubicBezTo>
                    <a:pt x="18909" y="21600"/>
                    <a:pt x="19279" y="21600"/>
                    <a:pt x="19579" y="21574"/>
                  </a:cubicBezTo>
                  <a:cubicBezTo>
                    <a:pt x="19878" y="21547"/>
                    <a:pt x="20109" y="21494"/>
                    <a:pt x="20294" y="21389"/>
                  </a:cubicBezTo>
                  <a:cubicBezTo>
                    <a:pt x="20561" y="21256"/>
                    <a:pt x="20800" y="21047"/>
                    <a:pt x="20997" y="20780"/>
                  </a:cubicBezTo>
                  <a:cubicBezTo>
                    <a:pt x="21194" y="20512"/>
                    <a:pt x="21348" y="20187"/>
                    <a:pt x="21445" y="19823"/>
                  </a:cubicBezTo>
                  <a:cubicBezTo>
                    <a:pt x="21523" y="19570"/>
                    <a:pt x="21561" y="19256"/>
                    <a:pt x="21581" y="18846"/>
                  </a:cubicBezTo>
                  <a:cubicBezTo>
                    <a:pt x="21600" y="18437"/>
                    <a:pt x="21600" y="17933"/>
                    <a:pt x="21600" y="17301"/>
                  </a:cubicBezTo>
                  <a:lnTo>
                    <a:pt x="21600" y="4305"/>
                  </a:lnTo>
                  <a:cubicBezTo>
                    <a:pt x="21600" y="3673"/>
                    <a:pt x="21600" y="3168"/>
                    <a:pt x="21581" y="2757"/>
                  </a:cubicBezTo>
                  <a:cubicBezTo>
                    <a:pt x="21561" y="2346"/>
                    <a:pt x="21523" y="2030"/>
                    <a:pt x="21445" y="1777"/>
                  </a:cubicBezTo>
                  <a:cubicBezTo>
                    <a:pt x="21348" y="1413"/>
                    <a:pt x="21194" y="1088"/>
                    <a:pt x="20997" y="820"/>
                  </a:cubicBezTo>
                  <a:cubicBezTo>
                    <a:pt x="20800" y="553"/>
                    <a:pt x="20561" y="344"/>
                    <a:pt x="20294" y="211"/>
                  </a:cubicBezTo>
                  <a:cubicBezTo>
                    <a:pt x="20109" y="106"/>
                    <a:pt x="19878" y="53"/>
                    <a:pt x="19579" y="26"/>
                  </a:cubicBezTo>
                  <a:cubicBezTo>
                    <a:pt x="19279" y="0"/>
                    <a:pt x="18909" y="0"/>
                    <a:pt x="18447" y="0"/>
                  </a:cubicBezTo>
                  <a:lnTo>
                    <a:pt x="3153" y="0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" name="Google Shape;261;p45">
              <a:extLst>
                <a:ext uri="{FF2B5EF4-FFF2-40B4-BE49-F238E27FC236}">
                  <a16:creationId xmlns:a16="http://schemas.microsoft.com/office/drawing/2014/main" id="{2257E4A0-9961-3340-9729-62E2654B1234}"/>
                </a:ext>
              </a:extLst>
            </p:cNvPr>
            <p:cNvSpPr/>
            <p:nvPr/>
          </p:nvSpPr>
          <p:spPr>
            <a:xfrm rot="10800000">
              <a:off x="7327814" y="4555102"/>
              <a:ext cx="588135" cy="521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9551"/>
                  </a:lnTo>
                  <a:cubicBezTo>
                    <a:pt x="0" y="13090"/>
                    <a:pt x="1" y="15203"/>
                    <a:pt x="592" y="16619"/>
                  </a:cubicBezTo>
                  <a:cubicBezTo>
                    <a:pt x="1335" y="18660"/>
                    <a:pt x="2940" y="20265"/>
                    <a:pt x="4981" y="21008"/>
                  </a:cubicBezTo>
                  <a:cubicBezTo>
                    <a:pt x="6397" y="21599"/>
                    <a:pt x="8526" y="21600"/>
                    <a:pt x="12066" y="21600"/>
                  </a:cubicBez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6D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" name="Google Shape;262;p45">
              <a:extLst>
                <a:ext uri="{FF2B5EF4-FFF2-40B4-BE49-F238E27FC236}">
                  <a16:creationId xmlns:a16="http://schemas.microsoft.com/office/drawing/2014/main" id="{1E38FEE0-9C18-0942-92F6-E75A5C07E14B}"/>
                </a:ext>
              </a:extLst>
            </p:cNvPr>
            <p:cNvSpPr txBox="1"/>
            <p:nvPr/>
          </p:nvSpPr>
          <p:spPr>
            <a:xfrm>
              <a:off x="7649937" y="3751084"/>
              <a:ext cx="1696500" cy="1192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Validation</a:t>
              </a: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20%</a:t>
              </a: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7" name="Google Shape;235;p45">
            <a:extLst>
              <a:ext uri="{FF2B5EF4-FFF2-40B4-BE49-F238E27FC236}">
                <a16:creationId xmlns:a16="http://schemas.microsoft.com/office/drawing/2014/main" id="{EC725B9D-E616-6448-BB15-E0057A99189F}"/>
              </a:ext>
            </a:extLst>
          </p:cNvPr>
          <p:cNvSpPr/>
          <p:nvPr/>
        </p:nvSpPr>
        <p:spPr>
          <a:xfrm>
            <a:off x="5902940" y="2725160"/>
            <a:ext cx="3866840" cy="1381553"/>
          </a:xfrm>
          <a:prstGeom prst="roundRect">
            <a:avLst>
              <a:gd name="adj" fmla="val 825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000"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78" name="Google Shape;279;p45">
            <a:extLst>
              <a:ext uri="{FF2B5EF4-FFF2-40B4-BE49-F238E27FC236}">
                <a16:creationId xmlns:a16="http://schemas.microsoft.com/office/drawing/2014/main" id="{10C7E231-0036-F54E-81BE-90BE2BE75CBB}"/>
              </a:ext>
            </a:extLst>
          </p:cNvPr>
          <p:cNvGrpSpPr/>
          <p:nvPr/>
        </p:nvGrpSpPr>
        <p:grpSpPr>
          <a:xfrm>
            <a:off x="7244636" y="2918273"/>
            <a:ext cx="1139091" cy="759823"/>
            <a:chOff x="7326758" y="3613711"/>
            <a:chExt cx="2342844" cy="1462886"/>
          </a:xfrm>
        </p:grpSpPr>
        <p:sp>
          <p:nvSpPr>
            <p:cNvPr id="79" name="Google Shape;280;p45">
              <a:extLst>
                <a:ext uri="{FF2B5EF4-FFF2-40B4-BE49-F238E27FC236}">
                  <a16:creationId xmlns:a16="http://schemas.microsoft.com/office/drawing/2014/main" id="{855E9F9E-9BA7-E54E-BF51-F81ABBF39DA1}"/>
                </a:ext>
              </a:extLst>
            </p:cNvPr>
            <p:cNvSpPr/>
            <p:nvPr/>
          </p:nvSpPr>
          <p:spPr>
            <a:xfrm>
              <a:off x="7326758" y="3613711"/>
              <a:ext cx="2342844" cy="14616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53" y="0"/>
                  </a:moveTo>
                  <a:cubicBezTo>
                    <a:pt x="2691" y="0"/>
                    <a:pt x="2320" y="0"/>
                    <a:pt x="2019" y="26"/>
                  </a:cubicBezTo>
                  <a:cubicBezTo>
                    <a:pt x="1718" y="53"/>
                    <a:pt x="1487" y="106"/>
                    <a:pt x="1302" y="211"/>
                  </a:cubicBezTo>
                  <a:cubicBezTo>
                    <a:pt x="1035" y="344"/>
                    <a:pt x="797" y="553"/>
                    <a:pt x="601" y="820"/>
                  </a:cubicBezTo>
                  <a:cubicBezTo>
                    <a:pt x="405" y="1088"/>
                    <a:pt x="252" y="1413"/>
                    <a:pt x="155" y="1777"/>
                  </a:cubicBezTo>
                  <a:cubicBezTo>
                    <a:pt x="77" y="2030"/>
                    <a:pt x="39" y="2346"/>
                    <a:pt x="19" y="2757"/>
                  </a:cubicBezTo>
                  <a:cubicBezTo>
                    <a:pt x="0" y="3168"/>
                    <a:pt x="0" y="3673"/>
                    <a:pt x="0" y="4305"/>
                  </a:cubicBezTo>
                  <a:lnTo>
                    <a:pt x="0" y="13894"/>
                  </a:lnTo>
                  <a:lnTo>
                    <a:pt x="5645" y="21600"/>
                  </a:lnTo>
                  <a:lnTo>
                    <a:pt x="18447" y="21600"/>
                  </a:lnTo>
                  <a:cubicBezTo>
                    <a:pt x="18909" y="21600"/>
                    <a:pt x="19279" y="21600"/>
                    <a:pt x="19579" y="21574"/>
                  </a:cubicBezTo>
                  <a:cubicBezTo>
                    <a:pt x="19878" y="21547"/>
                    <a:pt x="20109" y="21494"/>
                    <a:pt x="20294" y="21389"/>
                  </a:cubicBezTo>
                  <a:cubicBezTo>
                    <a:pt x="20561" y="21256"/>
                    <a:pt x="20800" y="21047"/>
                    <a:pt x="20997" y="20780"/>
                  </a:cubicBezTo>
                  <a:cubicBezTo>
                    <a:pt x="21194" y="20512"/>
                    <a:pt x="21348" y="20187"/>
                    <a:pt x="21445" y="19823"/>
                  </a:cubicBezTo>
                  <a:cubicBezTo>
                    <a:pt x="21523" y="19570"/>
                    <a:pt x="21561" y="19256"/>
                    <a:pt x="21581" y="18846"/>
                  </a:cubicBezTo>
                  <a:cubicBezTo>
                    <a:pt x="21600" y="18437"/>
                    <a:pt x="21600" y="17933"/>
                    <a:pt x="21600" y="17301"/>
                  </a:cubicBezTo>
                  <a:lnTo>
                    <a:pt x="21600" y="4305"/>
                  </a:lnTo>
                  <a:cubicBezTo>
                    <a:pt x="21600" y="3673"/>
                    <a:pt x="21600" y="3168"/>
                    <a:pt x="21581" y="2757"/>
                  </a:cubicBezTo>
                  <a:cubicBezTo>
                    <a:pt x="21561" y="2346"/>
                    <a:pt x="21523" y="2030"/>
                    <a:pt x="21445" y="1777"/>
                  </a:cubicBezTo>
                  <a:cubicBezTo>
                    <a:pt x="21348" y="1413"/>
                    <a:pt x="21194" y="1088"/>
                    <a:pt x="20997" y="820"/>
                  </a:cubicBezTo>
                  <a:cubicBezTo>
                    <a:pt x="20800" y="553"/>
                    <a:pt x="20561" y="344"/>
                    <a:pt x="20294" y="211"/>
                  </a:cubicBezTo>
                  <a:cubicBezTo>
                    <a:pt x="20109" y="106"/>
                    <a:pt x="19878" y="53"/>
                    <a:pt x="19579" y="26"/>
                  </a:cubicBezTo>
                  <a:cubicBezTo>
                    <a:pt x="19279" y="0"/>
                    <a:pt x="18909" y="0"/>
                    <a:pt x="18447" y="0"/>
                  </a:cubicBezTo>
                  <a:lnTo>
                    <a:pt x="3153" y="0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" name="Google Shape;281;p45">
              <a:extLst>
                <a:ext uri="{FF2B5EF4-FFF2-40B4-BE49-F238E27FC236}">
                  <a16:creationId xmlns:a16="http://schemas.microsoft.com/office/drawing/2014/main" id="{42F9255F-3767-EA49-9CA4-6E0929BB8FFE}"/>
                </a:ext>
              </a:extLst>
            </p:cNvPr>
            <p:cNvSpPr/>
            <p:nvPr/>
          </p:nvSpPr>
          <p:spPr>
            <a:xfrm rot="10800000">
              <a:off x="7327814" y="4555102"/>
              <a:ext cx="588135" cy="521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9551"/>
                  </a:lnTo>
                  <a:cubicBezTo>
                    <a:pt x="0" y="13090"/>
                    <a:pt x="1" y="15203"/>
                    <a:pt x="592" y="16619"/>
                  </a:cubicBezTo>
                  <a:cubicBezTo>
                    <a:pt x="1335" y="18660"/>
                    <a:pt x="2940" y="20265"/>
                    <a:pt x="4981" y="21008"/>
                  </a:cubicBezTo>
                  <a:cubicBezTo>
                    <a:pt x="6397" y="21599"/>
                    <a:pt x="8526" y="21600"/>
                    <a:pt x="12066" y="21600"/>
                  </a:cubicBez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6D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" name="Google Shape;282;p45">
              <a:extLst>
                <a:ext uri="{FF2B5EF4-FFF2-40B4-BE49-F238E27FC236}">
                  <a16:creationId xmlns:a16="http://schemas.microsoft.com/office/drawing/2014/main" id="{FB9DE98F-06A1-3447-A66A-746E7F8EFB33}"/>
                </a:ext>
              </a:extLst>
            </p:cNvPr>
            <p:cNvSpPr txBox="1"/>
            <p:nvPr/>
          </p:nvSpPr>
          <p:spPr>
            <a:xfrm>
              <a:off x="7741678" y="3762627"/>
              <a:ext cx="1696499" cy="1193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 dirty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Resting Heart Rate</a:t>
              </a:r>
              <a:endParaRPr sz="1200" kern="0" dirty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2" name="Google Shape;283;p45">
            <a:extLst>
              <a:ext uri="{FF2B5EF4-FFF2-40B4-BE49-F238E27FC236}">
                <a16:creationId xmlns:a16="http://schemas.microsoft.com/office/drawing/2014/main" id="{ACF7DD05-17A4-0F4C-B923-2BDBE06FB09A}"/>
              </a:ext>
            </a:extLst>
          </p:cNvPr>
          <p:cNvGrpSpPr/>
          <p:nvPr/>
        </p:nvGrpSpPr>
        <p:grpSpPr>
          <a:xfrm>
            <a:off x="8478643" y="2917654"/>
            <a:ext cx="1139080" cy="759823"/>
            <a:chOff x="7326758" y="3613711"/>
            <a:chExt cx="2342821" cy="1462886"/>
          </a:xfrm>
        </p:grpSpPr>
        <p:sp>
          <p:nvSpPr>
            <p:cNvPr id="83" name="Google Shape;284;p45">
              <a:extLst>
                <a:ext uri="{FF2B5EF4-FFF2-40B4-BE49-F238E27FC236}">
                  <a16:creationId xmlns:a16="http://schemas.microsoft.com/office/drawing/2014/main" id="{1F0348E9-BFA6-9845-9061-604427A8BA8C}"/>
                </a:ext>
              </a:extLst>
            </p:cNvPr>
            <p:cNvSpPr/>
            <p:nvPr/>
          </p:nvSpPr>
          <p:spPr>
            <a:xfrm>
              <a:off x="7326758" y="3613711"/>
              <a:ext cx="2342821" cy="1461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53" y="0"/>
                  </a:moveTo>
                  <a:cubicBezTo>
                    <a:pt x="2691" y="0"/>
                    <a:pt x="2320" y="0"/>
                    <a:pt x="2019" y="26"/>
                  </a:cubicBezTo>
                  <a:cubicBezTo>
                    <a:pt x="1718" y="53"/>
                    <a:pt x="1487" y="106"/>
                    <a:pt x="1302" y="211"/>
                  </a:cubicBezTo>
                  <a:cubicBezTo>
                    <a:pt x="1035" y="344"/>
                    <a:pt x="797" y="553"/>
                    <a:pt x="601" y="820"/>
                  </a:cubicBezTo>
                  <a:cubicBezTo>
                    <a:pt x="405" y="1088"/>
                    <a:pt x="252" y="1413"/>
                    <a:pt x="155" y="1777"/>
                  </a:cubicBezTo>
                  <a:cubicBezTo>
                    <a:pt x="77" y="2030"/>
                    <a:pt x="39" y="2346"/>
                    <a:pt x="19" y="2757"/>
                  </a:cubicBezTo>
                  <a:cubicBezTo>
                    <a:pt x="0" y="3168"/>
                    <a:pt x="0" y="3673"/>
                    <a:pt x="0" y="4305"/>
                  </a:cubicBezTo>
                  <a:lnTo>
                    <a:pt x="0" y="13894"/>
                  </a:lnTo>
                  <a:lnTo>
                    <a:pt x="5645" y="21600"/>
                  </a:lnTo>
                  <a:lnTo>
                    <a:pt x="18447" y="21600"/>
                  </a:lnTo>
                  <a:cubicBezTo>
                    <a:pt x="18909" y="21600"/>
                    <a:pt x="19279" y="21600"/>
                    <a:pt x="19579" y="21574"/>
                  </a:cubicBezTo>
                  <a:cubicBezTo>
                    <a:pt x="19878" y="21547"/>
                    <a:pt x="20109" y="21494"/>
                    <a:pt x="20294" y="21389"/>
                  </a:cubicBezTo>
                  <a:cubicBezTo>
                    <a:pt x="20561" y="21256"/>
                    <a:pt x="20800" y="21047"/>
                    <a:pt x="20997" y="20780"/>
                  </a:cubicBezTo>
                  <a:cubicBezTo>
                    <a:pt x="21194" y="20512"/>
                    <a:pt x="21348" y="20187"/>
                    <a:pt x="21445" y="19823"/>
                  </a:cubicBezTo>
                  <a:cubicBezTo>
                    <a:pt x="21523" y="19570"/>
                    <a:pt x="21561" y="19256"/>
                    <a:pt x="21581" y="18846"/>
                  </a:cubicBezTo>
                  <a:cubicBezTo>
                    <a:pt x="21600" y="18437"/>
                    <a:pt x="21600" y="17933"/>
                    <a:pt x="21600" y="17301"/>
                  </a:cubicBezTo>
                  <a:lnTo>
                    <a:pt x="21600" y="4305"/>
                  </a:lnTo>
                  <a:cubicBezTo>
                    <a:pt x="21600" y="3673"/>
                    <a:pt x="21600" y="3168"/>
                    <a:pt x="21581" y="2757"/>
                  </a:cubicBezTo>
                  <a:cubicBezTo>
                    <a:pt x="21561" y="2346"/>
                    <a:pt x="21523" y="2030"/>
                    <a:pt x="21445" y="1777"/>
                  </a:cubicBezTo>
                  <a:cubicBezTo>
                    <a:pt x="21348" y="1413"/>
                    <a:pt x="21194" y="1088"/>
                    <a:pt x="20997" y="820"/>
                  </a:cubicBezTo>
                  <a:cubicBezTo>
                    <a:pt x="20800" y="553"/>
                    <a:pt x="20561" y="344"/>
                    <a:pt x="20294" y="211"/>
                  </a:cubicBezTo>
                  <a:cubicBezTo>
                    <a:pt x="20109" y="106"/>
                    <a:pt x="19878" y="53"/>
                    <a:pt x="19579" y="26"/>
                  </a:cubicBezTo>
                  <a:cubicBezTo>
                    <a:pt x="19279" y="0"/>
                    <a:pt x="18909" y="0"/>
                    <a:pt x="18447" y="0"/>
                  </a:cubicBezTo>
                  <a:lnTo>
                    <a:pt x="3153" y="0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" name="Google Shape;285;p45">
              <a:extLst>
                <a:ext uri="{FF2B5EF4-FFF2-40B4-BE49-F238E27FC236}">
                  <a16:creationId xmlns:a16="http://schemas.microsoft.com/office/drawing/2014/main" id="{5EFCFFEA-187C-2048-A257-3B2ACF2EA15D}"/>
                </a:ext>
              </a:extLst>
            </p:cNvPr>
            <p:cNvSpPr/>
            <p:nvPr/>
          </p:nvSpPr>
          <p:spPr>
            <a:xfrm rot="10800000">
              <a:off x="7327814" y="4555102"/>
              <a:ext cx="588135" cy="521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9551"/>
                  </a:lnTo>
                  <a:cubicBezTo>
                    <a:pt x="0" y="13090"/>
                    <a:pt x="1" y="15203"/>
                    <a:pt x="592" y="16619"/>
                  </a:cubicBezTo>
                  <a:cubicBezTo>
                    <a:pt x="1335" y="18660"/>
                    <a:pt x="2940" y="20265"/>
                    <a:pt x="4981" y="21008"/>
                  </a:cubicBezTo>
                  <a:cubicBezTo>
                    <a:pt x="6397" y="21599"/>
                    <a:pt x="8526" y="21600"/>
                    <a:pt x="12066" y="21600"/>
                  </a:cubicBez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6D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" name="Google Shape;286;p45">
              <a:extLst>
                <a:ext uri="{FF2B5EF4-FFF2-40B4-BE49-F238E27FC236}">
                  <a16:creationId xmlns:a16="http://schemas.microsoft.com/office/drawing/2014/main" id="{F8EC85C0-9457-8A45-9BB7-7F1C85F7F89E}"/>
                </a:ext>
              </a:extLst>
            </p:cNvPr>
            <p:cNvSpPr txBox="1"/>
            <p:nvPr/>
          </p:nvSpPr>
          <p:spPr>
            <a:xfrm>
              <a:off x="7649938" y="3762627"/>
              <a:ext cx="1696501" cy="1193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 dirty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Cholesterol</a:t>
              </a:r>
              <a:endParaRPr sz="1200" kern="0" dirty="0">
                <a:solidFill>
                  <a:schemeClr val="accent1"/>
                </a:solidFill>
                <a:latin typeface="+mj-lt"/>
                <a:cs typeface="Arial"/>
                <a:sym typeface="Arial"/>
              </a:endParaRPr>
            </a:p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 dirty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Level</a:t>
              </a:r>
              <a:endParaRPr sz="1200" kern="0" dirty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86" name="Google Shape;233;p45">
            <a:extLst>
              <a:ext uri="{FF2B5EF4-FFF2-40B4-BE49-F238E27FC236}">
                <a16:creationId xmlns:a16="http://schemas.microsoft.com/office/drawing/2014/main" id="{E8E765C4-63CC-8E41-8A1E-A866A1C54E18}"/>
              </a:ext>
            </a:extLst>
          </p:cNvPr>
          <p:cNvSpPr/>
          <p:nvPr/>
        </p:nvSpPr>
        <p:spPr>
          <a:xfrm>
            <a:off x="7499973" y="943977"/>
            <a:ext cx="3866840" cy="1381553"/>
          </a:xfrm>
          <a:prstGeom prst="roundRect">
            <a:avLst>
              <a:gd name="adj" fmla="val 685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D30"/>
              </a:buClr>
              <a:buSzPts val="1000"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87" name="Google Shape;237;p45">
            <a:extLst>
              <a:ext uri="{FF2B5EF4-FFF2-40B4-BE49-F238E27FC236}">
                <a16:creationId xmlns:a16="http://schemas.microsoft.com/office/drawing/2014/main" id="{EADD545F-B5E5-0049-88EC-0490F879B299}"/>
              </a:ext>
            </a:extLst>
          </p:cNvPr>
          <p:cNvGrpSpPr/>
          <p:nvPr/>
        </p:nvGrpSpPr>
        <p:grpSpPr>
          <a:xfrm>
            <a:off x="7317890" y="1138455"/>
            <a:ext cx="1139080" cy="760533"/>
            <a:chOff x="7326758" y="3612344"/>
            <a:chExt cx="2342821" cy="1464253"/>
          </a:xfrm>
        </p:grpSpPr>
        <p:sp>
          <p:nvSpPr>
            <p:cNvPr id="88" name="Google Shape;238;p45">
              <a:extLst>
                <a:ext uri="{FF2B5EF4-FFF2-40B4-BE49-F238E27FC236}">
                  <a16:creationId xmlns:a16="http://schemas.microsoft.com/office/drawing/2014/main" id="{A7780DB6-D7D1-6940-B797-C429DFE772AB}"/>
                </a:ext>
              </a:extLst>
            </p:cNvPr>
            <p:cNvSpPr/>
            <p:nvPr/>
          </p:nvSpPr>
          <p:spPr>
            <a:xfrm>
              <a:off x="7326758" y="3613711"/>
              <a:ext cx="2342821" cy="1461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53" y="0"/>
                  </a:moveTo>
                  <a:cubicBezTo>
                    <a:pt x="2691" y="0"/>
                    <a:pt x="2320" y="0"/>
                    <a:pt x="2019" y="26"/>
                  </a:cubicBezTo>
                  <a:cubicBezTo>
                    <a:pt x="1718" y="53"/>
                    <a:pt x="1487" y="106"/>
                    <a:pt x="1302" y="211"/>
                  </a:cubicBezTo>
                  <a:cubicBezTo>
                    <a:pt x="1035" y="344"/>
                    <a:pt x="797" y="553"/>
                    <a:pt x="601" y="820"/>
                  </a:cubicBezTo>
                  <a:cubicBezTo>
                    <a:pt x="405" y="1088"/>
                    <a:pt x="252" y="1413"/>
                    <a:pt x="155" y="1777"/>
                  </a:cubicBezTo>
                  <a:cubicBezTo>
                    <a:pt x="77" y="2030"/>
                    <a:pt x="39" y="2346"/>
                    <a:pt x="19" y="2757"/>
                  </a:cubicBezTo>
                  <a:cubicBezTo>
                    <a:pt x="0" y="3168"/>
                    <a:pt x="0" y="3673"/>
                    <a:pt x="0" y="4305"/>
                  </a:cubicBezTo>
                  <a:lnTo>
                    <a:pt x="0" y="13894"/>
                  </a:lnTo>
                  <a:lnTo>
                    <a:pt x="5645" y="21600"/>
                  </a:lnTo>
                  <a:lnTo>
                    <a:pt x="18447" y="21600"/>
                  </a:lnTo>
                  <a:cubicBezTo>
                    <a:pt x="18909" y="21600"/>
                    <a:pt x="19279" y="21600"/>
                    <a:pt x="19579" y="21574"/>
                  </a:cubicBezTo>
                  <a:cubicBezTo>
                    <a:pt x="19878" y="21547"/>
                    <a:pt x="20109" y="21494"/>
                    <a:pt x="20294" y="21389"/>
                  </a:cubicBezTo>
                  <a:cubicBezTo>
                    <a:pt x="20561" y="21256"/>
                    <a:pt x="20800" y="21047"/>
                    <a:pt x="20997" y="20780"/>
                  </a:cubicBezTo>
                  <a:cubicBezTo>
                    <a:pt x="21194" y="20512"/>
                    <a:pt x="21348" y="20187"/>
                    <a:pt x="21445" y="19823"/>
                  </a:cubicBezTo>
                  <a:cubicBezTo>
                    <a:pt x="21523" y="19570"/>
                    <a:pt x="21561" y="19256"/>
                    <a:pt x="21581" y="18846"/>
                  </a:cubicBezTo>
                  <a:cubicBezTo>
                    <a:pt x="21600" y="18437"/>
                    <a:pt x="21600" y="17933"/>
                    <a:pt x="21600" y="17301"/>
                  </a:cubicBezTo>
                  <a:lnTo>
                    <a:pt x="21600" y="4305"/>
                  </a:lnTo>
                  <a:cubicBezTo>
                    <a:pt x="21600" y="3673"/>
                    <a:pt x="21600" y="3168"/>
                    <a:pt x="21581" y="2757"/>
                  </a:cubicBezTo>
                  <a:cubicBezTo>
                    <a:pt x="21561" y="2346"/>
                    <a:pt x="21523" y="2030"/>
                    <a:pt x="21445" y="1777"/>
                  </a:cubicBezTo>
                  <a:cubicBezTo>
                    <a:pt x="21348" y="1413"/>
                    <a:pt x="21194" y="1088"/>
                    <a:pt x="20997" y="820"/>
                  </a:cubicBezTo>
                  <a:cubicBezTo>
                    <a:pt x="20800" y="553"/>
                    <a:pt x="20561" y="344"/>
                    <a:pt x="20294" y="211"/>
                  </a:cubicBezTo>
                  <a:cubicBezTo>
                    <a:pt x="20109" y="106"/>
                    <a:pt x="19878" y="53"/>
                    <a:pt x="19579" y="26"/>
                  </a:cubicBezTo>
                  <a:cubicBezTo>
                    <a:pt x="19279" y="0"/>
                    <a:pt x="18909" y="0"/>
                    <a:pt x="18447" y="0"/>
                  </a:cubicBezTo>
                  <a:lnTo>
                    <a:pt x="3153" y="0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" name="Google Shape;239;p45">
              <a:extLst>
                <a:ext uri="{FF2B5EF4-FFF2-40B4-BE49-F238E27FC236}">
                  <a16:creationId xmlns:a16="http://schemas.microsoft.com/office/drawing/2014/main" id="{7716004E-0777-1F47-834A-B7E5FF9A2B63}"/>
                </a:ext>
              </a:extLst>
            </p:cNvPr>
            <p:cNvSpPr/>
            <p:nvPr/>
          </p:nvSpPr>
          <p:spPr>
            <a:xfrm rot="10800000">
              <a:off x="7327814" y="4555102"/>
              <a:ext cx="588135" cy="521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9551"/>
                  </a:lnTo>
                  <a:cubicBezTo>
                    <a:pt x="0" y="13090"/>
                    <a:pt x="1" y="15203"/>
                    <a:pt x="592" y="16619"/>
                  </a:cubicBezTo>
                  <a:cubicBezTo>
                    <a:pt x="1335" y="18660"/>
                    <a:pt x="2940" y="20265"/>
                    <a:pt x="4981" y="21008"/>
                  </a:cubicBezTo>
                  <a:cubicBezTo>
                    <a:pt x="6397" y="21599"/>
                    <a:pt x="8526" y="21600"/>
                    <a:pt x="12066" y="21600"/>
                  </a:cubicBez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6D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" name="Google Shape;240;p45">
              <a:extLst>
                <a:ext uri="{FF2B5EF4-FFF2-40B4-BE49-F238E27FC236}">
                  <a16:creationId xmlns:a16="http://schemas.microsoft.com/office/drawing/2014/main" id="{26F5279B-1469-A34B-B899-3FF61E7A09A0}"/>
                </a:ext>
              </a:extLst>
            </p:cNvPr>
            <p:cNvSpPr txBox="1"/>
            <p:nvPr/>
          </p:nvSpPr>
          <p:spPr>
            <a:xfrm>
              <a:off x="7764613" y="3612344"/>
              <a:ext cx="1696501" cy="1193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 dirty="0">
                  <a:solidFill>
                    <a:schemeClr val="accent1"/>
                  </a:solidFill>
                  <a:latin typeface="+mj-lt"/>
                  <a:sym typeface="Century Gothic"/>
                </a:rPr>
                <a:t>Use Underscore</a:t>
              </a:r>
              <a:endParaRPr sz="1200" kern="0" dirty="0">
                <a:solidFill>
                  <a:schemeClr val="accent1"/>
                </a:solidFill>
                <a:latin typeface="+mj-lt"/>
                <a:sym typeface="Century Gothic"/>
              </a:endParaRPr>
            </a:p>
          </p:txBody>
        </p:sp>
      </p:grpSp>
      <p:grpSp>
        <p:nvGrpSpPr>
          <p:cNvPr id="91" name="Google Shape;241;p45">
            <a:extLst>
              <a:ext uri="{FF2B5EF4-FFF2-40B4-BE49-F238E27FC236}">
                <a16:creationId xmlns:a16="http://schemas.microsoft.com/office/drawing/2014/main" id="{19F4BE88-531F-7F4E-B44A-94B91D22A1DB}"/>
              </a:ext>
            </a:extLst>
          </p:cNvPr>
          <p:cNvGrpSpPr/>
          <p:nvPr/>
        </p:nvGrpSpPr>
        <p:grpSpPr>
          <a:xfrm>
            <a:off x="8525002" y="1138547"/>
            <a:ext cx="1160869" cy="759823"/>
            <a:chOff x="7327814" y="3613711"/>
            <a:chExt cx="2387634" cy="1462886"/>
          </a:xfrm>
        </p:grpSpPr>
        <p:sp>
          <p:nvSpPr>
            <p:cNvPr id="92" name="Google Shape;242;p45">
              <a:extLst>
                <a:ext uri="{FF2B5EF4-FFF2-40B4-BE49-F238E27FC236}">
                  <a16:creationId xmlns:a16="http://schemas.microsoft.com/office/drawing/2014/main" id="{EC92E9C2-004B-BF46-8844-864AD0A86306}"/>
                </a:ext>
              </a:extLst>
            </p:cNvPr>
            <p:cNvSpPr/>
            <p:nvPr/>
          </p:nvSpPr>
          <p:spPr>
            <a:xfrm>
              <a:off x="7372629" y="3613711"/>
              <a:ext cx="2342819" cy="14616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53" y="0"/>
                  </a:moveTo>
                  <a:cubicBezTo>
                    <a:pt x="2691" y="0"/>
                    <a:pt x="2320" y="0"/>
                    <a:pt x="2019" y="26"/>
                  </a:cubicBezTo>
                  <a:cubicBezTo>
                    <a:pt x="1718" y="53"/>
                    <a:pt x="1487" y="106"/>
                    <a:pt x="1302" y="211"/>
                  </a:cubicBezTo>
                  <a:cubicBezTo>
                    <a:pt x="1035" y="344"/>
                    <a:pt x="797" y="553"/>
                    <a:pt x="601" y="820"/>
                  </a:cubicBezTo>
                  <a:cubicBezTo>
                    <a:pt x="405" y="1088"/>
                    <a:pt x="252" y="1413"/>
                    <a:pt x="155" y="1777"/>
                  </a:cubicBezTo>
                  <a:cubicBezTo>
                    <a:pt x="77" y="2030"/>
                    <a:pt x="39" y="2346"/>
                    <a:pt x="19" y="2757"/>
                  </a:cubicBezTo>
                  <a:cubicBezTo>
                    <a:pt x="0" y="3168"/>
                    <a:pt x="0" y="3673"/>
                    <a:pt x="0" y="4305"/>
                  </a:cubicBezTo>
                  <a:lnTo>
                    <a:pt x="0" y="13894"/>
                  </a:lnTo>
                  <a:lnTo>
                    <a:pt x="5645" y="21600"/>
                  </a:lnTo>
                  <a:lnTo>
                    <a:pt x="18447" y="21600"/>
                  </a:lnTo>
                  <a:cubicBezTo>
                    <a:pt x="18909" y="21600"/>
                    <a:pt x="19279" y="21600"/>
                    <a:pt x="19579" y="21574"/>
                  </a:cubicBezTo>
                  <a:cubicBezTo>
                    <a:pt x="19878" y="21547"/>
                    <a:pt x="20109" y="21494"/>
                    <a:pt x="20294" y="21389"/>
                  </a:cubicBezTo>
                  <a:cubicBezTo>
                    <a:pt x="20561" y="21256"/>
                    <a:pt x="20800" y="21047"/>
                    <a:pt x="20997" y="20780"/>
                  </a:cubicBezTo>
                  <a:cubicBezTo>
                    <a:pt x="21194" y="20512"/>
                    <a:pt x="21348" y="20187"/>
                    <a:pt x="21445" y="19823"/>
                  </a:cubicBezTo>
                  <a:cubicBezTo>
                    <a:pt x="21523" y="19570"/>
                    <a:pt x="21561" y="19256"/>
                    <a:pt x="21581" y="18846"/>
                  </a:cubicBezTo>
                  <a:cubicBezTo>
                    <a:pt x="21600" y="18437"/>
                    <a:pt x="21600" y="17933"/>
                    <a:pt x="21600" y="17301"/>
                  </a:cubicBezTo>
                  <a:lnTo>
                    <a:pt x="21600" y="4305"/>
                  </a:lnTo>
                  <a:cubicBezTo>
                    <a:pt x="21600" y="3673"/>
                    <a:pt x="21600" y="3168"/>
                    <a:pt x="21581" y="2757"/>
                  </a:cubicBezTo>
                  <a:cubicBezTo>
                    <a:pt x="21561" y="2346"/>
                    <a:pt x="21523" y="2030"/>
                    <a:pt x="21445" y="1777"/>
                  </a:cubicBezTo>
                  <a:cubicBezTo>
                    <a:pt x="21348" y="1413"/>
                    <a:pt x="21194" y="1088"/>
                    <a:pt x="20997" y="820"/>
                  </a:cubicBezTo>
                  <a:cubicBezTo>
                    <a:pt x="20800" y="553"/>
                    <a:pt x="20561" y="344"/>
                    <a:pt x="20294" y="211"/>
                  </a:cubicBezTo>
                  <a:cubicBezTo>
                    <a:pt x="20109" y="106"/>
                    <a:pt x="19878" y="53"/>
                    <a:pt x="19579" y="26"/>
                  </a:cubicBezTo>
                  <a:cubicBezTo>
                    <a:pt x="19279" y="0"/>
                    <a:pt x="18909" y="0"/>
                    <a:pt x="18447" y="0"/>
                  </a:cubicBezTo>
                  <a:lnTo>
                    <a:pt x="3153" y="0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" name="Google Shape;243;p45">
              <a:extLst>
                <a:ext uri="{FF2B5EF4-FFF2-40B4-BE49-F238E27FC236}">
                  <a16:creationId xmlns:a16="http://schemas.microsoft.com/office/drawing/2014/main" id="{3BAF7801-0718-4E47-8AF3-31BD82E47D7C}"/>
                </a:ext>
              </a:extLst>
            </p:cNvPr>
            <p:cNvSpPr/>
            <p:nvPr/>
          </p:nvSpPr>
          <p:spPr>
            <a:xfrm rot="10800000">
              <a:off x="7327814" y="4555102"/>
              <a:ext cx="588135" cy="521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9551"/>
                  </a:lnTo>
                  <a:cubicBezTo>
                    <a:pt x="0" y="13090"/>
                    <a:pt x="1" y="15203"/>
                    <a:pt x="592" y="16619"/>
                  </a:cubicBezTo>
                  <a:cubicBezTo>
                    <a:pt x="1335" y="18660"/>
                    <a:pt x="2940" y="20265"/>
                    <a:pt x="4981" y="21008"/>
                  </a:cubicBezTo>
                  <a:cubicBezTo>
                    <a:pt x="6397" y="21599"/>
                    <a:pt x="8526" y="21600"/>
                    <a:pt x="12066" y="21600"/>
                  </a:cubicBez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6D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4" name="Google Shape;244;p45">
              <a:extLst>
                <a:ext uri="{FF2B5EF4-FFF2-40B4-BE49-F238E27FC236}">
                  <a16:creationId xmlns:a16="http://schemas.microsoft.com/office/drawing/2014/main" id="{ECA866EC-350E-974B-9D7E-42F5F667863D}"/>
                </a:ext>
              </a:extLst>
            </p:cNvPr>
            <p:cNvSpPr txBox="1"/>
            <p:nvPr/>
          </p:nvSpPr>
          <p:spPr>
            <a:xfrm>
              <a:off x="7724927" y="3621037"/>
              <a:ext cx="1939851" cy="1193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 dirty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Meaningful </a:t>
              </a:r>
              <a:endParaRPr sz="1200" kern="0" dirty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 dirty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Abbreviation</a:t>
              </a:r>
              <a:endParaRPr sz="1200" kern="0" dirty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5" name="Google Shape;245;p45">
            <a:extLst>
              <a:ext uri="{FF2B5EF4-FFF2-40B4-BE49-F238E27FC236}">
                <a16:creationId xmlns:a16="http://schemas.microsoft.com/office/drawing/2014/main" id="{C817FA3A-45A5-914D-B1D6-5988BA7EFF61}"/>
              </a:ext>
            </a:extLst>
          </p:cNvPr>
          <p:cNvGrpSpPr/>
          <p:nvPr/>
        </p:nvGrpSpPr>
        <p:grpSpPr>
          <a:xfrm>
            <a:off x="9728421" y="1137928"/>
            <a:ext cx="1139080" cy="759823"/>
            <a:chOff x="7326758" y="3613711"/>
            <a:chExt cx="2342821" cy="1462886"/>
          </a:xfrm>
        </p:grpSpPr>
        <p:sp>
          <p:nvSpPr>
            <p:cNvPr id="96" name="Google Shape;246;p45">
              <a:extLst>
                <a:ext uri="{FF2B5EF4-FFF2-40B4-BE49-F238E27FC236}">
                  <a16:creationId xmlns:a16="http://schemas.microsoft.com/office/drawing/2014/main" id="{C8505024-F28F-954B-978F-B32D8967B804}"/>
                </a:ext>
              </a:extLst>
            </p:cNvPr>
            <p:cNvSpPr/>
            <p:nvPr/>
          </p:nvSpPr>
          <p:spPr>
            <a:xfrm>
              <a:off x="7326758" y="3613711"/>
              <a:ext cx="2342821" cy="1461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53" y="0"/>
                  </a:moveTo>
                  <a:cubicBezTo>
                    <a:pt x="2691" y="0"/>
                    <a:pt x="2320" y="0"/>
                    <a:pt x="2019" y="26"/>
                  </a:cubicBezTo>
                  <a:cubicBezTo>
                    <a:pt x="1718" y="53"/>
                    <a:pt x="1487" y="106"/>
                    <a:pt x="1302" y="211"/>
                  </a:cubicBezTo>
                  <a:cubicBezTo>
                    <a:pt x="1035" y="344"/>
                    <a:pt x="797" y="553"/>
                    <a:pt x="601" y="820"/>
                  </a:cubicBezTo>
                  <a:cubicBezTo>
                    <a:pt x="405" y="1088"/>
                    <a:pt x="252" y="1413"/>
                    <a:pt x="155" y="1777"/>
                  </a:cubicBezTo>
                  <a:cubicBezTo>
                    <a:pt x="77" y="2030"/>
                    <a:pt x="39" y="2346"/>
                    <a:pt x="19" y="2757"/>
                  </a:cubicBezTo>
                  <a:cubicBezTo>
                    <a:pt x="0" y="3168"/>
                    <a:pt x="0" y="3673"/>
                    <a:pt x="0" y="4305"/>
                  </a:cubicBezTo>
                  <a:lnTo>
                    <a:pt x="0" y="13894"/>
                  </a:lnTo>
                  <a:lnTo>
                    <a:pt x="5645" y="21600"/>
                  </a:lnTo>
                  <a:lnTo>
                    <a:pt x="18447" y="21600"/>
                  </a:lnTo>
                  <a:cubicBezTo>
                    <a:pt x="18909" y="21600"/>
                    <a:pt x="19279" y="21600"/>
                    <a:pt x="19579" y="21574"/>
                  </a:cubicBezTo>
                  <a:cubicBezTo>
                    <a:pt x="19878" y="21547"/>
                    <a:pt x="20109" y="21494"/>
                    <a:pt x="20294" y="21389"/>
                  </a:cubicBezTo>
                  <a:cubicBezTo>
                    <a:pt x="20561" y="21256"/>
                    <a:pt x="20800" y="21047"/>
                    <a:pt x="20997" y="20780"/>
                  </a:cubicBezTo>
                  <a:cubicBezTo>
                    <a:pt x="21194" y="20512"/>
                    <a:pt x="21348" y="20187"/>
                    <a:pt x="21445" y="19823"/>
                  </a:cubicBezTo>
                  <a:cubicBezTo>
                    <a:pt x="21523" y="19570"/>
                    <a:pt x="21561" y="19256"/>
                    <a:pt x="21581" y="18846"/>
                  </a:cubicBezTo>
                  <a:cubicBezTo>
                    <a:pt x="21600" y="18437"/>
                    <a:pt x="21600" y="17933"/>
                    <a:pt x="21600" y="17301"/>
                  </a:cubicBezTo>
                  <a:lnTo>
                    <a:pt x="21600" y="4305"/>
                  </a:lnTo>
                  <a:cubicBezTo>
                    <a:pt x="21600" y="3673"/>
                    <a:pt x="21600" y="3168"/>
                    <a:pt x="21581" y="2757"/>
                  </a:cubicBezTo>
                  <a:cubicBezTo>
                    <a:pt x="21561" y="2346"/>
                    <a:pt x="21523" y="2030"/>
                    <a:pt x="21445" y="1777"/>
                  </a:cubicBezTo>
                  <a:cubicBezTo>
                    <a:pt x="21348" y="1413"/>
                    <a:pt x="21194" y="1088"/>
                    <a:pt x="20997" y="820"/>
                  </a:cubicBezTo>
                  <a:cubicBezTo>
                    <a:pt x="20800" y="553"/>
                    <a:pt x="20561" y="344"/>
                    <a:pt x="20294" y="211"/>
                  </a:cubicBezTo>
                  <a:cubicBezTo>
                    <a:pt x="20109" y="106"/>
                    <a:pt x="19878" y="53"/>
                    <a:pt x="19579" y="26"/>
                  </a:cubicBezTo>
                  <a:cubicBezTo>
                    <a:pt x="19279" y="0"/>
                    <a:pt x="18909" y="0"/>
                    <a:pt x="18447" y="0"/>
                  </a:cubicBezTo>
                  <a:lnTo>
                    <a:pt x="3153" y="0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 dirty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7" name="Google Shape;247;p45">
              <a:extLst>
                <a:ext uri="{FF2B5EF4-FFF2-40B4-BE49-F238E27FC236}">
                  <a16:creationId xmlns:a16="http://schemas.microsoft.com/office/drawing/2014/main" id="{E4D91846-9ED4-9E46-9F67-2734AE7E0AF7}"/>
                </a:ext>
              </a:extLst>
            </p:cNvPr>
            <p:cNvSpPr/>
            <p:nvPr/>
          </p:nvSpPr>
          <p:spPr>
            <a:xfrm rot="10800000">
              <a:off x="7327814" y="4555102"/>
              <a:ext cx="588135" cy="521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9551"/>
                  </a:lnTo>
                  <a:cubicBezTo>
                    <a:pt x="0" y="13090"/>
                    <a:pt x="1" y="15203"/>
                    <a:pt x="592" y="16619"/>
                  </a:cubicBezTo>
                  <a:cubicBezTo>
                    <a:pt x="1335" y="18660"/>
                    <a:pt x="2940" y="20265"/>
                    <a:pt x="4981" y="21008"/>
                  </a:cubicBezTo>
                  <a:cubicBezTo>
                    <a:pt x="6397" y="21599"/>
                    <a:pt x="8526" y="21600"/>
                    <a:pt x="12066" y="21600"/>
                  </a:cubicBez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6D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Clr>
                  <a:srgbClr val="FFFFFF"/>
                </a:buClr>
                <a:buSzPts val="1000"/>
                <a:buFont typeface="Helvetica Neue"/>
                <a:buNone/>
              </a:pPr>
              <a:endParaRPr sz="1200" kern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" name="Google Shape;248;p45">
              <a:extLst>
                <a:ext uri="{FF2B5EF4-FFF2-40B4-BE49-F238E27FC236}">
                  <a16:creationId xmlns:a16="http://schemas.microsoft.com/office/drawing/2014/main" id="{DF59981E-7526-5442-A49F-37D399FDD08D}"/>
                </a:ext>
              </a:extLst>
            </p:cNvPr>
            <p:cNvSpPr txBox="1"/>
            <p:nvPr/>
          </p:nvSpPr>
          <p:spPr>
            <a:xfrm>
              <a:off x="7649938" y="3633813"/>
              <a:ext cx="1696501" cy="1193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algn="ctr">
                <a:lnSpc>
                  <a:spcPct val="140000"/>
                </a:lnSpc>
                <a:buClr>
                  <a:srgbClr val="172B4D"/>
                </a:buClr>
                <a:buSzPts val="900"/>
                <a:buFont typeface="Century Gothic"/>
                <a:buNone/>
              </a:pPr>
              <a:r>
                <a:rPr lang="en-US" sz="1200" kern="0" dirty="0">
                  <a:solidFill>
                    <a:schemeClr val="accent1"/>
                  </a:solidFill>
                  <a:latin typeface="+mj-lt"/>
                  <a:ea typeface="Century Gothic"/>
                  <a:cs typeface="Century Gothic"/>
                  <a:sym typeface="Century Gothic"/>
                </a:rPr>
                <a:t>Use lower case</a:t>
              </a:r>
              <a:endParaRPr sz="1200" kern="0" dirty="0">
                <a:solidFill>
                  <a:schemeClr val="accent1"/>
                </a:solidFill>
                <a:latin typeface="+mj-lt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1" name="AutoShape 14">
            <a:extLst>
              <a:ext uri="{FF2B5EF4-FFF2-40B4-BE49-F238E27FC236}">
                <a16:creationId xmlns:a16="http://schemas.microsoft.com/office/drawing/2014/main" id="{E20DCF81-796A-8D49-8BA0-1375BFDA3B7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62413" y="4947869"/>
            <a:ext cx="1186024" cy="358994"/>
          </a:xfrm>
          <a:prstGeom prst="right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buClr>
                <a:srgbClr val="FDB913"/>
              </a:buClr>
              <a:buSzPct val="100000"/>
              <a:buFont typeface="Wingdings" charset="2"/>
              <a:buChar char="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Clr>
                <a:srgbClr val="666666"/>
              </a:buClr>
              <a:buSzPct val="80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buClr>
                <a:srgbClr val="666666"/>
              </a:buClr>
              <a:buSzPct val="80000"/>
              <a:buFont typeface="Arial" charset="0"/>
              <a:buChar char=""/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x-none" sz="874">
              <a:latin typeface="Univers for KPMG" charset="0"/>
              <a:ea typeface="Univers for KPMG" charset="0"/>
              <a:cs typeface="Univers for KPMG" charset="0"/>
            </a:endParaRPr>
          </a:p>
        </p:txBody>
      </p:sp>
      <p:sp>
        <p:nvSpPr>
          <p:cNvPr id="102" name="Google Shape;299;p47">
            <a:extLst>
              <a:ext uri="{FF2B5EF4-FFF2-40B4-BE49-F238E27FC236}">
                <a16:creationId xmlns:a16="http://schemas.microsoft.com/office/drawing/2014/main" id="{79D5FC6A-6632-434B-A64C-AD4E95071B9B}"/>
              </a:ext>
            </a:extLst>
          </p:cNvPr>
          <p:cNvSpPr/>
          <p:nvPr/>
        </p:nvSpPr>
        <p:spPr>
          <a:xfrm>
            <a:off x="1245280" y="1325028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dirty="0"/>
          </a:p>
        </p:txBody>
      </p:sp>
      <p:sp>
        <p:nvSpPr>
          <p:cNvPr id="103" name="Google Shape;299;p47">
            <a:extLst>
              <a:ext uri="{FF2B5EF4-FFF2-40B4-BE49-F238E27FC236}">
                <a16:creationId xmlns:a16="http://schemas.microsoft.com/office/drawing/2014/main" id="{380A529D-23DB-9D42-B158-0C8290B98341}"/>
              </a:ext>
            </a:extLst>
          </p:cNvPr>
          <p:cNvSpPr/>
          <p:nvPr/>
        </p:nvSpPr>
        <p:spPr>
          <a:xfrm>
            <a:off x="1237744" y="3151307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 dirty="0">
                <a:solidFill>
                  <a:srgbClr val="FFFFFF"/>
                </a:solidFill>
                <a:latin typeface="Century Gothic"/>
                <a:sym typeface="Century Gothic"/>
              </a:rPr>
              <a:t>2</a:t>
            </a:r>
            <a:endParaRPr dirty="0"/>
          </a:p>
        </p:txBody>
      </p:sp>
      <p:sp>
        <p:nvSpPr>
          <p:cNvPr id="104" name="Google Shape;299;p47">
            <a:extLst>
              <a:ext uri="{FF2B5EF4-FFF2-40B4-BE49-F238E27FC236}">
                <a16:creationId xmlns:a16="http://schemas.microsoft.com/office/drawing/2014/main" id="{6AFC522A-4FA6-A24A-B046-7530C0D6B818}"/>
              </a:ext>
            </a:extLst>
          </p:cNvPr>
          <p:cNvSpPr/>
          <p:nvPr/>
        </p:nvSpPr>
        <p:spPr>
          <a:xfrm>
            <a:off x="1287735" y="4932216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 dirty="0">
                <a:solidFill>
                  <a:srgbClr val="FFFFFF"/>
                </a:solidFill>
                <a:latin typeface="Century Gothic"/>
                <a:sym typeface="Century Gothic"/>
              </a:rPr>
              <a:t>3</a:t>
            </a:r>
            <a:endParaRPr dirty="0"/>
          </a:p>
        </p:txBody>
      </p:sp>
      <p:sp>
        <p:nvSpPr>
          <p:cNvPr id="105" name="AutoShape 14">
            <a:extLst>
              <a:ext uri="{FF2B5EF4-FFF2-40B4-BE49-F238E27FC236}">
                <a16:creationId xmlns:a16="http://schemas.microsoft.com/office/drawing/2014/main" id="{D618EC04-DF07-4F46-B259-FD36FCD33D7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09928" y="3171152"/>
            <a:ext cx="1186024" cy="358994"/>
          </a:xfrm>
          <a:prstGeom prst="right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buClr>
                <a:srgbClr val="FDB913"/>
              </a:buClr>
              <a:buSzPct val="100000"/>
              <a:buFont typeface="Wingdings" charset="2"/>
              <a:buChar char="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Clr>
                <a:srgbClr val="666666"/>
              </a:buClr>
              <a:buSzPct val="80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buClr>
                <a:srgbClr val="666666"/>
              </a:buClr>
              <a:buSzPct val="80000"/>
              <a:buFont typeface="Arial" charset="0"/>
              <a:buChar char=""/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x-none" sz="874">
              <a:latin typeface="Univers for KPMG" charset="0"/>
              <a:ea typeface="Univers for KPMG" charset="0"/>
              <a:cs typeface="Univers for KPMG" charset="0"/>
            </a:endParaRPr>
          </a:p>
        </p:txBody>
      </p:sp>
      <p:sp>
        <p:nvSpPr>
          <p:cNvPr id="106" name="AutoShape 14">
            <a:extLst>
              <a:ext uri="{FF2B5EF4-FFF2-40B4-BE49-F238E27FC236}">
                <a16:creationId xmlns:a16="http://schemas.microsoft.com/office/drawing/2014/main" id="{E1932535-F5D9-BE49-BFA3-8DCFB2CE91E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03792" y="1298037"/>
            <a:ext cx="1186024" cy="358994"/>
          </a:xfrm>
          <a:prstGeom prst="right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buClr>
                <a:srgbClr val="FDB913"/>
              </a:buClr>
              <a:buSzPct val="100000"/>
              <a:buFont typeface="Wingdings" charset="2"/>
              <a:buChar char="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Clr>
                <a:srgbClr val="666666"/>
              </a:buClr>
              <a:buSzPct val="80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buClr>
                <a:srgbClr val="666666"/>
              </a:buClr>
              <a:buSzPct val="80000"/>
              <a:buFont typeface="Arial" charset="0"/>
              <a:buChar char=""/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x-none" sz="874">
              <a:latin typeface="Univers for KPMG" charset="0"/>
              <a:ea typeface="Univers for KPMG" charset="0"/>
              <a:cs typeface="Univers for KPMG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6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Modeling – 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A73F8A7-5DA7-E646-90AA-A4A1E3B3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763" y="3713466"/>
            <a:ext cx="2878818" cy="1877893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0514D32-EFA0-4F4C-93C8-6EEFE8C68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58" y="3731421"/>
            <a:ext cx="2846832" cy="1859938"/>
          </a:xfrm>
          <a:prstGeom prst="rect">
            <a:avLst/>
          </a:prstGeom>
        </p:spPr>
      </p:pic>
      <p:sp>
        <p:nvSpPr>
          <p:cNvPr id="10" name="Google Shape;299;p47">
            <a:extLst>
              <a:ext uri="{FF2B5EF4-FFF2-40B4-BE49-F238E27FC236}">
                <a16:creationId xmlns:a16="http://schemas.microsoft.com/office/drawing/2014/main" id="{41C82A98-505E-1A4E-91CB-9DF0F29DF325}"/>
              </a:ext>
            </a:extLst>
          </p:cNvPr>
          <p:cNvSpPr/>
          <p:nvPr/>
        </p:nvSpPr>
        <p:spPr>
          <a:xfrm>
            <a:off x="838200" y="873827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11" name="Google Shape;301;p47">
            <a:extLst>
              <a:ext uri="{FF2B5EF4-FFF2-40B4-BE49-F238E27FC236}">
                <a16:creationId xmlns:a16="http://schemas.microsoft.com/office/drawing/2014/main" id="{87D0E949-6E13-0D45-BA40-9F976AAD242C}"/>
              </a:ext>
            </a:extLst>
          </p:cNvPr>
          <p:cNvSpPr/>
          <p:nvPr/>
        </p:nvSpPr>
        <p:spPr>
          <a:xfrm>
            <a:off x="6035373" y="873827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12" name="Google Shape;302;p47">
            <a:extLst>
              <a:ext uri="{FF2B5EF4-FFF2-40B4-BE49-F238E27FC236}">
                <a16:creationId xmlns:a16="http://schemas.microsoft.com/office/drawing/2014/main" id="{D02341E1-5994-0542-B8FB-779D54EBEEF3}"/>
              </a:ext>
            </a:extLst>
          </p:cNvPr>
          <p:cNvSpPr/>
          <p:nvPr/>
        </p:nvSpPr>
        <p:spPr>
          <a:xfrm>
            <a:off x="868625" y="3089984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  <p:sp>
        <p:nvSpPr>
          <p:cNvPr id="13" name="Google Shape;303;p47">
            <a:extLst>
              <a:ext uri="{FF2B5EF4-FFF2-40B4-BE49-F238E27FC236}">
                <a16:creationId xmlns:a16="http://schemas.microsoft.com/office/drawing/2014/main" id="{18F79B8D-51B6-164C-836A-23AC8A84937F}"/>
              </a:ext>
            </a:extLst>
          </p:cNvPr>
          <p:cNvSpPr/>
          <p:nvPr/>
        </p:nvSpPr>
        <p:spPr>
          <a:xfrm>
            <a:off x="6067718" y="3041558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14" name="Google Shape;309;p47">
            <a:extLst>
              <a:ext uri="{FF2B5EF4-FFF2-40B4-BE49-F238E27FC236}">
                <a16:creationId xmlns:a16="http://schemas.microsoft.com/office/drawing/2014/main" id="{C36C8830-AF7A-E647-A212-B3BEF2D15BF8}"/>
              </a:ext>
            </a:extLst>
          </p:cNvPr>
          <p:cNvSpPr txBox="1"/>
          <p:nvPr/>
        </p:nvSpPr>
        <p:spPr>
          <a:xfrm>
            <a:off x="1354122" y="815362"/>
            <a:ext cx="3948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ea typeface="Century Gothic"/>
                <a:cs typeface="Century Gothic"/>
                <a:sym typeface="Century Gothic"/>
              </a:rPr>
              <a:t>Baseline Tuning with </a:t>
            </a:r>
            <a:r>
              <a:rPr lang="en-US" sz="1600" dirty="0" err="1">
                <a:solidFill>
                  <a:schemeClr val="accent1"/>
                </a:solidFill>
                <a:ea typeface="Century Gothic"/>
                <a:cs typeface="Century Gothic"/>
                <a:sym typeface="Century Gothic"/>
              </a:rPr>
              <a:t>GridSearch</a:t>
            </a:r>
            <a:endParaRPr sz="1600" dirty="0">
              <a:solidFill>
                <a:schemeClr val="accent1"/>
              </a:solidFill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312;p47">
            <a:extLst>
              <a:ext uri="{FF2B5EF4-FFF2-40B4-BE49-F238E27FC236}">
                <a16:creationId xmlns:a16="http://schemas.microsoft.com/office/drawing/2014/main" id="{60F01BBD-B09B-2E41-ABD0-E41578F061B4}"/>
              </a:ext>
            </a:extLst>
          </p:cNvPr>
          <p:cNvSpPr txBox="1"/>
          <p:nvPr/>
        </p:nvSpPr>
        <p:spPr>
          <a:xfrm>
            <a:off x="6712272" y="824022"/>
            <a:ext cx="3948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ea typeface="Century Gothic"/>
                <a:cs typeface="Century Gothic"/>
                <a:sym typeface="Century Gothic"/>
              </a:rPr>
              <a:t>Feature Selection through RFE</a:t>
            </a:r>
            <a:endParaRPr sz="1600" dirty="0">
              <a:solidFill>
                <a:schemeClr val="accent1"/>
              </a:solidFill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317;p47">
            <a:extLst>
              <a:ext uri="{FF2B5EF4-FFF2-40B4-BE49-F238E27FC236}">
                <a16:creationId xmlns:a16="http://schemas.microsoft.com/office/drawing/2014/main" id="{807ED399-25A2-5444-A81E-29CCDE4BEBE4}"/>
              </a:ext>
            </a:extLst>
          </p:cNvPr>
          <p:cNvSpPr txBox="1"/>
          <p:nvPr/>
        </p:nvSpPr>
        <p:spPr>
          <a:xfrm>
            <a:off x="1381005" y="3079197"/>
            <a:ext cx="493700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ea typeface="Century Gothic"/>
                <a:cs typeface="Century Gothic"/>
                <a:sym typeface="Century Gothic"/>
              </a:rPr>
              <a:t>Tuning Train Set with Selected Features</a:t>
            </a:r>
            <a:endParaRPr sz="1600" dirty="0">
              <a:solidFill>
                <a:schemeClr val="accent1"/>
              </a:solidFill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318;p47">
            <a:extLst>
              <a:ext uri="{FF2B5EF4-FFF2-40B4-BE49-F238E27FC236}">
                <a16:creationId xmlns:a16="http://schemas.microsoft.com/office/drawing/2014/main" id="{E45D6F8A-1371-1643-A8C8-9578C75B6D9C}"/>
              </a:ext>
            </a:extLst>
          </p:cNvPr>
          <p:cNvSpPr txBox="1"/>
          <p:nvPr/>
        </p:nvSpPr>
        <p:spPr>
          <a:xfrm>
            <a:off x="6660791" y="3086235"/>
            <a:ext cx="454410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ea typeface="Century Gothic"/>
                <a:cs typeface="Century Gothic"/>
                <a:sym typeface="Century Gothic"/>
              </a:rPr>
              <a:t>Evaluate on Validation and Test Sets</a:t>
            </a:r>
            <a:endParaRPr sz="1600" dirty="0">
              <a:solidFill>
                <a:schemeClr val="accent1"/>
              </a:solidFill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322;p47">
            <a:extLst>
              <a:ext uri="{FF2B5EF4-FFF2-40B4-BE49-F238E27FC236}">
                <a16:creationId xmlns:a16="http://schemas.microsoft.com/office/drawing/2014/main" id="{7AF9F2B5-D42C-7D43-A06C-D5E206D83302}"/>
              </a:ext>
            </a:extLst>
          </p:cNvPr>
          <p:cNvSpPr txBox="1"/>
          <p:nvPr/>
        </p:nvSpPr>
        <p:spPr>
          <a:xfrm>
            <a:off x="6660791" y="3398185"/>
            <a:ext cx="174650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Validation Set</a:t>
            </a:r>
            <a:endParaRPr sz="1200" dirty="0">
              <a:solidFill>
                <a:schemeClr val="accen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23;p47">
            <a:extLst>
              <a:ext uri="{FF2B5EF4-FFF2-40B4-BE49-F238E27FC236}">
                <a16:creationId xmlns:a16="http://schemas.microsoft.com/office/drawing/2014/main" id="{5240C99C-E5BF-B54D-A575-039CF71B160B}"/>
              </a:ext>
            </a:extLst>
          </p:cNvPr>
          <p:cNvSpPr txBox="1"/>
          <p:nvPr/>
        </p:nvSpPr>
        <p:spPr>
          <a:xfrm>
            <a:off x="9002685" y="3427910"/>
            <a:ext cx="174650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Test Set</a:t>
            </a:r>
            <a:endParaRPr sz="1200" dirty="0">
              <a:solidFill>
                <a:schemeClr val="accent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305;p47">
            <a:extLst>
              <a:ext uri="{FF2B5EF4-FFF2-40B4-BE49-F238E27FC236}">
                <a16:creationId xmlns:a16="http://schemas.microsoft.com/office/drawing/2014/main" id="{959C05EB-B9E8-7B43-A729-572F67D67AA0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269253" y="1311134"/>
            <a:ext cx="38004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4ED83328-DCBC-6C4A-99C0-B12D641A2A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212"/>
          <a:stretch/>
        </p:blipFill>
        <p:spPr>
          <a:xfrm>
            <a:off x="1040660" y="2164330"/>
            <a:ext cx="4201817" cy="429882"/>
          </a:xfrm>
          <a:prstGeom prst="rect">
            <a:avLst/>
          </a:prstGeom>
        </p:spPr>
      </p:pic>
      <p:sp>
        <p:nvSpPr>
          <p:cNvPr id="23" name="Google Shape;321;p47">
            <a:extLst>
              <a:ext uri="{FF2B5EF4-FFF2-40B4-BE49-F238E27FC236}">
                <a16:creationId xmlns:a16="http://schemas.microsoft.com/office/drawing/2014/main" id="{297451CA-AF9B-0546-B73D-6A8E7171601F}"/>
              </a:ext>
            </a:extLst>
          </p:cNvPr>
          <p:cNvSpPr txBox="1"/>
          <p:nvPr/>
        </p:nvSpPr>
        <p:spPr>
          <a:xfrm>
            <a:off x="1011247" y="2163354"/>
            <a:ext cx="4199885" cy="174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F0AABA-3D19-A44E-9059-3776EA61C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700" y="1266640"/>
            <a:ext cx="4221970" cy="391843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6291A5E8-208C-074C-A66E-DE494B0A68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451"/>
          <a:stretch/>
        </p:blipFill>
        <p:spPr>
          <a:xfrm>
            <a:off x="6891700" y="1753326"/>
            <a:ext cx="4221970" cy="809626"/>
          </a:xfrm>
          <a:prstGeom prst="rect">
            <a:avLst/>
          </a:prstGeom>
        </p:spPr>
      </p:pic>
      <p:pic>
        <p:nvPicPr>
          <p:cNvPr id="26" name="Google Shape;313;p47">
            <a:extLst>
              <a:ext uri="{FF2B5EF4-FFF2-40B4-BE49-F238E27FC236}">
                <a16:creationId xmlns:a16="http://schemas.microsoft.com/office/drawing/2014/main" id="{472EE293-C8D6-B34D-B106-1A6FE4D9F577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267285" y="3713467"/>
            <a:ext cx="38004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4B44E9E4-BFD7-034D-B70A-8D1F955D2D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224"/>
          <a:stretch/>
        </p:blipFill>
        <p:spPr>
          <a:xfrm>
            <a:off x="1214115" y="4710688"/>
            <a:ext cx="3997017" cy="411600"/>
          </a:xfrm>
          <a:prstGeom prst="rect">
            <a:avLst/>
          </a:prstGeom>
        </p:spPr>
      </p:pic>
      <p:sp>
        <p:nvSpPr>
          <p:cNvPr id="28" name="Google Shape;321;p47">
            <a:extLst>
              <a:ext uri="{FF2B5EF4-FFF2-40B4-BE49-F238E27FC236}">
                <a16:creationId xmlns:a16="http://schemas.microsoft.com/office/drawing/2014/main" id="{2E90BCAD-294A-F34C-9284-A4933FE25A10}"/>
              </a:ext>
            </a:extLst>
          </p:cNvPr>
          <p:cNvSpPr txBox="1"/>
          <p:nvPr/>
        </p:nvSpPr>
        <p:spPr>
          <a:xfrm>
            <a:off x="9180006" y="4226075"/>
            <a:ext cx="2881230" cy="174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716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Modeling – Support Vector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12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9F9B80-2BFF-6145-B29B-5CD29EE369C9}"/>
              </a:ext>
            </a:extLst>
          </p:cNvPr>
          <p:cNvSpPr/>
          <p:nvPr/>
        </p:nvSpPr>
        <p:spPr>
          <a:xfrm>
            <a:off x="1537567" y="916180"/>
            <a:ext cx="428645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MINMAX SVM</a:t>
            </a:r>
          </a:p>
          <a:p>
            <a:endParaRPr lang="en-US" sz="1200" dirty="0">
              <a:solidFill>
                <a:schemeClr val="accent1"/>
              </a:solidFill>
            </a:endParaRPr>
          </a:p>
          <a:p>
            <a:r>
              <a:rPr lang="en-US" sz="1200" dirty="0">
                <a:solidFill>
                  <a:schemeClr val="accent1"/>
                </a:solidFill>
              </a:rPr>
              <a:t>	Best parameter (CV score=0.844)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	   C</a:t>
            </a:r>
            <a:r>
              <a:rPr lang="en-US" sz="1600" dirty="0">
                <a:solidFill>
                  <a:schemeClr val="accent1"/>
                </a:solidFill>
              </a:rPr>
              <a:t>: 100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	   GAMMA</a:t>
            </a:r>
            <a:r>
              <a:rPr lang="en-US" sz="1600" dirty="0">
                <a:solidFill>
                  <a:schemeClr val="accent1"/>
                </a:solidFill>
              </a:rPr>
              <a:t>: 0.001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	   KERNEL</a:t>
            </a:r>
            <a:r>
              <a:rPr lang="en-US" sz="1600" dirty="0">
                <a:solidFill>
                  <a:schemeClr val="accent1"/>
                </a:solidFill>
              </a:rPr>
              <a:t>: 'RBF’</a:t>
            </a:r>
          </a:p>
          <a:p>
            <a:endParaRPr lang="en-US" sz="1200" dirty="0">
              <a:solidFill>
                <a:schemeClr val="accent1"/>
              </a:solidFill>
            </a:endParaRPr>
          </a:p>
          <a:p>
            <a:r>
              <a:rPr lang="en-US" sz="1200" dirty="0">
                <a:solidFill>
                  <a:schemeClr val="accent1"/>
                </a:solidFill>
              </a:rPr>
              <a:t>              Runtime: 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             10.72</a:t>
            </a:r>
            <a:r>
              <a:rPr lang="en-US" sz="1200" dirty="0">
                <a:solidFill>
                  <a:schemeClr val="accent1"/>
                </a:solidFill>
              </a:rPr>
              <a:t> Seconds</a:t>
            </a:r>
          </a:p>
        </p:txBody>
      </p:sp>
      <p:pic>
        <p:nvPicPr>
          <p:cNvPr id="37" name="Picture 36" descr="Table&#10;&#10;Description automatically generated">
            <a:extLst>
              <a:ext uri="{FF2B5EF4-FFF2-40B4-BE49-F238E27FC236}">
                <a16:creationId xmlns:a16="http://schemas.microsoft.com/office/drawing/2014/main" id="{3E4926F3-1A4C-FD47-88C3-18707BD9D4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1977" y="3301130"/>
            <a:ext cx="4654884" cy="1949743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2979C9B3-B2C8-4643-AFD2-C6515F699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198" y="3323432"/>
            <a:ext cx="4741802" cy="2201551"/>
          </a:xfrm>
          <a:prstGeom prst="rect">
            <a:avLst/>
          </a:prstGeom>
        </p:spPr>
      </p:pic>
      <p:sp>
        <p:nvSpPr>
          <p:cNvPr id="17" name="Google Shape;394;p51">
            <a:extLst>
              <a:ext uri="{FF2B5EF4-FFF2-40B4-BE49-F238E27FC236}">
                <a16:creationId xmlns:a16="http://schemas.microsoft.com/office/drawing/2014/main" id="{B1D3FEAD-1491-A94C-A14A-120551E97AB1}"/>
              </a:ext>
            </a:extLst>
          </p:cNvPr>
          <p:cNvSpPr txBox="1"/>
          <p:nvPr/>
        </p:nvSpPr>
        <p:spPr>
          <a:xfrm>
            <a:off x="6782010" y="3323432"/>
            <a:ext cx="2947597" cy="5231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99;p47">
            <a:extLst>
              <a:ext uri="{FF2B5EF4-FFF2-40B4-BE49-F238E27FC236}">
                <a16:creationId xmlns:a16="http://schemas.microsoft.com/office/drawing/2014/main" id="{613C04AF-1C3E-434F-B64A-F3F1A3BDD6AD}"/>
              </a:ext>
            </a:extLst>
          </p:cNvPr>
          <p:cNvSpPr/>
          <p:nvPr/>
        </p:nvSpPr>
        <p:spPr>
          <a:xfrm>
            <a:off x="838200" y="873827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19" name="Google Shape;301;p47">
            <a:extLst>
              <a:ext uri="{FF2B5EF4-FFF2-40B4-BE49-F238E27FC236}">
                <a16:creationId xmlns:a16="http://schemas.microsoft.com/office/drawing/2014/main" id="{3379A0F1-6B4E-9E43-BE4F-23435B39AA8F}"/>
              </a:ext>
            </a:extLst>
          </p:cNvPr>
          <p:cNvSpPr/>
          <p:nvPr/>
        </p:nvSpPr>
        <p:spPr>
          <a:xfrm>
            <a:off x="6035373" y="873827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20" name="Google Shape;302;p47">
            <a:extLst>
              <a:ext uri="{FF2B5EF4-FFF2-40B4-BE49-F238E27FC236}">
                <a16:creationId xmlns:a16="http://schemas.microsoft.com/office/drawing/2014/main" id="{C4E98DEB-B5B3-C244-B2BD-44F2D4A1F3BB}"/>
              </a:ext>
            </a:extLst>
          </p:cNvPr>
          <p:cNvSpPr/>
          <p:nvPr/>
        </p:nvSpPr>
        <p:spPr>
          <a:xfrm>
            <a:off x="868625" y="3089984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  <p:sp>
        <p:nvSpPr>
          <p:cNvPr id="21" name="Google Shape;303;p47">
            <a:extLst>
              <a:ext uri="{FF2B5EF4-FFF2-40B4-BE49-F238E27FC236}">
                <a16:creationId xmlns:a16="http://schemas.microsoft.com/office/drawing/2014/main" id="{5A6B569A-519D-4643-AC5A-B96EB33BCD8A}"/>
              </a:ext>
            </a:extLst>
          </p:cNvPr>
          <p:cNvSpPr/>
          <p:nvPr/>
        </p:nvSpPr>
        <p:spPr>
          <a:xfrm>
            <a:off x="6067718" y="3041558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EF2570-3DFE-7643-83A9-4A7C67C43968}"/>
              </a:ext>
            </a:extLst>
          </p:cNvPr>
          <p:cNvSpPr/>
          <p:nvPr/>
        </p:nvSpPr>
        <p:spPr>
          <a:xfrm>
            <a:off x="6831215" y="916179"/>
            <a:ext cx="428645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STANDARD SCALER SVM</a:t>
            </a: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Best parameter (CV score=0.836)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</a:rPr>
              <a:t>    C</a:t>
            </a:r>
            <a:r>
              <a:rPr lang="en-US" sz="1600" dirty="0">
                <a:solidFill>
                  <a:schemeClr val="accent1"/>
                </a:solidFill>
              </a:rPr>
              <a:t>: 1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</a:rPr>
              <a:t>    GAMMA</a:t>
            </a:r>
            <a:r>
              <a:rPr lang="en-US" sz="1600" dirty="0">
                <a:solidFill>
                  <a:schemeClr val="accent1"/>
                </a:solidFill>
              </a:rPr>
              <a:t>: 10</a:t>
            </a:r>
          </a:p>
          <a:p>
            <a:pPr lvl="2"/>
            <a:r>
              <a:rPr lang="en-US" sz="1600" b="1" dirty="0">
                <a:solidFill>
                  <a:schemeClr val="accent1"/>
                </a:solidFill>
              </a:rPr>
              <a:t>    KERNEL</a:t>
            </a:r>
            <a:r>
              <a:rPr lang="en-US" sz="1600" dirty="0">
                <a:solidFill>
                  <a:schemeClr val="accent1"/>
                </a:solidFill>
              </a:rPr>
              <a:t>: 'LINEAR’</a:t>
            </a: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Runtime: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    68.98</a:t>
            </a:r>
            <a:r>
              <a:rPr lang="en-US" sz="1200" dirty="0">
                <a:solidFill>
                  <a:schemeClr val="accent1"/>
                </a:solidFill>
              </a:rPr>
              <a:t> Seconds</a:t>
            </a:r>
          </a:p>
        </p:txBody>
      </p:sp>
    </p:spTree>
    <p:extLst>
      <p:ext uri="{BB962C8B-B14F-4D97-AF65-F5344CB8AC3E}">
        <p14:creationId xmlns:p14="http://schemas.microsoft.com/office/powerpoint/2010/main" val="256874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13B3095C-DDBC-6E44-A835-FD3BFB34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66" y="3200787"/>
            <a:ext cx="2729344" cy="1375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Modeling – Random Forest &amp; Gradient Boosting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6" name="Google Shape;396;p51">
            <a:extLst>
              <a:ext uri="{FF2B5EF4-FFF2-40B4-BE49-F238E27FC236}">
                <a16:creationId xmlns:a16="http://schemas.microsoft.com/office/drawing/2014/main" id="{C115BC56-1970-2A4A-BB8F-EA1515D76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579275"/>
              </p:ext>
            </p:extLst>
          </p:nvPr>
        </p:nvGraphicFramePr>
        <p:xfrm>
          <a:off x="1384608" y="3089984"/>
          <a:ext cx="3866265" cy="19672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6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412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GRADIENT BOOSTING</a:t>
                      </a:r>
                    </a:p>
                  </a:txBody>
                  <a:tcPr marL="91450" marR="91450" marT="91450" marB="91450" anchor="b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1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learning_rate</a:t>
                      </a:r>
                      <a:endParaRPr sz="12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0.05</a:t>
                      </a:r>
                      <a:endParaRPr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1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max_depth</a:t>
                      </a:r>
                      <a:endParaRPr sz="12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41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n_estimators</a:t>
                      </a:r>
                      <a:endParaRPr sz="12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  <a:endParaRPr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678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Runtime-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26.81 Secs</a:t>
                      </a:r>
                      <a:endParaRPr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Google Shape;397;p51">
            <a:extLst>
              <a:ext uri="{FF2B5EF4-FFF2-40B4-BE49-F238E27FC236}">
                <a16:creationId xmlns:a16="http://schemas.microsoft.com/office/drawing/2014/main" id="{CD155729-17C6-A244-85F3-6D0E4B897A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728760"/>
              </p:ext>
            </p:extLst>
          </p:nvPr>
        </p:nvGraphicFramePr>
        <p:xfrm>
          <a:off x="1384922" y="873828"/>
          <a:ext cx="3852917" cy="158411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5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138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RANDOM FOREST</a:t>
                      </a:r>
                    </a:p>
                  </a:txBody>
                  <a:tcPr marL="91450" marR="91450" marT="91450" marB="91450" anchor="b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3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max_features</a:t>
                      </a:r>
                      <a:endParaRPr sz="12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auto</a:t>
                      </a:r>
                      <a:endParaRPr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3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n_estimators</a:t>
                      </a:r>
                      <a:endParaRPr sz="1200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200</a:t>
                      </a:r>
                      <a:endParaRPr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295">
                <a:tc rowSpan="3"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1"/>
                          </a:solidFill>
                        </a:rPr>
                        <a:t>Runtime -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14.76 Secs</a:t>
                      </a:r>
                      <a:endParaRPr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91450" marB="914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29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2" name="Google Shape;390;p51">
            <a:extLst>
              <a:ext uri="{FF2B5EF4-FFF2-40B4-BE49-F238E27FC236}">
                <a16:creationId xmlns:a16="http://schemas.microsoft.com/office/drawing/2014/main" id="{70910983-94D8-5F43-AE75-532038AB52A7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b="7757"/>
          <a:stretch/>
        </p:blipFill>
        <p:spPr>
          <a:xfrm>
            <a:off x="9486934" y="3247358"/>
            <a:ext cx="2729345" cy="187347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394;p51">
            <a:extLst>
              <a:ext uri="{FF2B5EF4-FFF2-40B4-BE49-F238E27FC236}">
                <a16:creationId xmlns:a16="http://schemas.microsoft.com/office/drawing/2014/main" id="{54BEB776-48B9-6648-804E-393BB03F339A}"/>
              </a:ext>
            </a:extLst>
          </p:cNvPr>
          <p:cNvSpPr txBox="1"/>
          <p:nvPr/>
        </p:nvSpPr>
        <p:spPr>
          <a:xfrm>
            <a:off x="6530693" y="3148350"/>
            <a:ext cx="1448429" cy="29235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395;p51">
            <a:extLst>
              <a:ext uri="{FF2B5EF4-FFF2-40B4-BE49-F238E27FC236}">
                <a16:creationId xmlns:a16="http://schemas.microsoft.com/office/drawing/2014/main" id="{4E311058-EBC3-FE49-B005-4CA2B8FAF2EB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b="8750"/>
          <a:stretch/>
        </p:blipFill>
        <p:spPr>
          <a:xfrm>
            <a:off x="9324109" y="957687"/>
            <a:ext cx="2867891" cy="205095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99;p47">
            <a:extLst>
              <a:ext uri="{FF2B5EF4-FFF2-40B4-BE49-F238E27FC236}">
                <a16:creationId xmlns:a16="http://schemas.microsoft.com/office/drawing/2014/main" id="{06E8F24B-59CF-3C4B-8A3B-D05EDAFCACEB}"/>
              </a:ext>
            </a:extLst>
          </p:cNvPr>
          <p:cNvSpPr/>
          <p:nvPr/>
        </p:nvSpPr>
        <p:spPr>
          <a:xfrm>
            <a:off x="838200" y="873827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33" name="Google Shape;301;p47">
            <a:extLst>
              <a:ext uri="{FF2B5EF4-FFF2-40B4-BE49-F238E27FC236}">
                <a16:creationId xmlns:a16="http://schemas.microsoft.com/office/drawing/2014/main" id="{0B4A6ED8-3115-B44C-81F4-FF0CAA190FA0}"/>
              </a:ext>
            </a:extLst>
          </p:cNvPr>
          <p:cNvSpPr/>
          <p:nvPr/>
        </p:nvSpPr>
        <p:spPr>
          <a:xfrm>
            <a:off x="6035373" y="873827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34" name="Google Shape;302;p47">
            <a:extLst>
              <a:ext uri="{FF2B5EF4-FFF2-40B4-BE49-F238E27FC236}">
                <a16:creationId xmlns:a16="http://schemas.microsoft.com/office/drawing/2014/main" id="{7B6E5ED5-8B47-D443-A350-EE59E463A0C5}"/>
              </a:ext>
            </a:extLst>
          </p:cNvPr>
          <p:cNvSpPr/>
          <p:nvPr/>
        </p:nvSpPr>
        <p:spPr>
          <a:xfrm>
            <a:off x="868625" y="3089984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  <p:sp>
        <p:nvSpPr>
          <p:cNvPr id="35" name="Google Shape;303;p47">
            <a:extLst>
              <a:ext uri="{FF2B5EF4-FFF2-40B4-BE49-F238E27FC236}">
                <a16:creationId xmlns:a16="http://schemas.microsoft.com/office/drawing/2014/main" id="{D283ED74-264B-1E41-B14D-A8BD39FC139A}"/>
              </a:ext>
            </a:extLst>
          </p:cNvPr>
          <p:cNvSpPr/>
          <p:nvPr/>
        </p:nvSpPr>
        <p:spPr>
          <a:xfrm>
            <a:off x="6067718" y="3041558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1B44FB-8D0F-A24B-B57C-2106A7850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197" y="934891"/>
            <a:ext cx="2820912" cy="1584119"/>
          </a:xfrm>
          <a:prstGeom prst="rect">
            <a:avLst/>
          </a:prstGeom>
        </p:spPr>
      </p:pic>
      <p:sp>
        <p:nvSpPr>
          <p:cNvPr id="21" name="Google Shape;393;p51">
            <a:extLst>
              <a:ext uri="{FF2B5EF4-FFF2-40B4-BE49-F238E27FC236}">
                <a16:creationId xmlns:a16="http://schemas.microsoft.com/office/drawing/2014/main" id="{14621208-AA37-5447-A460-A2C055B4CB70}"/>
              </a:ext>
            </a:extLst>
          </p:cNvPr>
          <p:cNvSpPr txBox="1"/>
          <p:nvPr/>
        </p:nvSpPr>
        <p:spPr>
          <a:xfrm>
            <a:off x="6513657" y="928905"/>
            <a:ext cx="1269358" cy="27493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679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DC08E8C9-3AB4-DC4F-A0CC-E25583C3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676" y="3307587"/>
            <a:ext cx="5053026" cy="24141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Modeling – Cat Boost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AE6107F-8D17-2F49-9441-06804F5E44E7}"/>
              </a:ext>
            </a:extLst>
          </p:cNvPr>
          <p:cNvGrpSpPr/>
          <p:nvPr/>
        </p:nvGrpSpPr>
        <p:grpSpPr>
          <a:xfrm>
            <a:off x="6882273" y="902735"/>
            <a:ext cx="4750429" cy="2306188"/>
            <a:chOff x="5569008" y="2177003"/>
            <a:chExt cx="12192000" cy="5974566"/>
          </a:xfrm>
        </p:grpSpPr>
        <p:pic>
          <p:nvPicPr>
            <p:cNvPr id="46" name="Picture 45" descr="Chart&#10;&#10;Description automatically generated">
              <a:extLst>
                <a:ext uri="{FF2B5EF4-FFF2-40B4-BE49-F238E27FC236}">
                  <a16:creationId xmlns:a16="http://schemas.microsoft.com/office/drawing/2014/main" id="{8E6E2670-B38A-E946-BCE3-F378CCA1A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9008" y="2177003"/>
              <a:ext cx="12192000" cy="5974566"/>
            </a:xfrm>
            <a:prstGeom prst="rect">
              <a:avLst/>
            </a:prstGeom>
          </p:spPr>
        </p:pic>
        <p:pic>
          <p:nvPicPr>
            <p:cNvPr id="47" name="Picture 46" descr="Text&#10;&#10;Description automatically generated">
              <a:extLst>
                <a:ext uri="{FF2B5EF4-FFF2-40B4-BE49-F238E27FC236}">
                  <a16:creationId xmlns:a16="http://schemas.microsoft.com/office/drawing/2014/main" id="{2E1E61BC-14E8-7F4C-B60D-132E305B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1115" y="4296001"/>
              <a:ext cx="3481065" cy="199217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9653E04-0F56-1743-AF52-1120274F32F7}"/>
              </a:ext>
            </a:extLst>
          </p:cNvPr>
          <p:cNvGrpSpPr/>
          <p:nvPr/>
        </p:nvGrpSpPr>
        <p:grpSpPr>
          <a:xfrm>
            <a:off x="1397436" y="3247359"/>
            <a:ext cx="4569924" cy="2216740"/>
            <a:chOff x="7517635" y="3753747"/>
            <a:chExt cx="4447942" cy="201024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417A57A-3CC7-EC4F-9AB6-1F741E2A6A42}"/>
                </a:ext>
              </a:extLst>
            </p:cNvPr>
            <p:cNvGrpSpPr/>
            <p:nvPr/>
          </p:nvGrpSpPr>
          <p:grpSpPr>
            <a:xfrm>
              <a:off x="7575038" y="3753747"/>
              <a:ext cx="4228211" cy="2010245"/>
              <a:chOff x="11232673" y="9410391"/>
              <a:chExt cx="4631269" cy="2583063"/>
            </a:xfrm>
          </p:grpSpPr>
          <p:pic>
            <p:nvPicPr>
              <p:cNvPr id="43" name="Picture 42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49003DB7-4E55-AE48-A684-1F87E4229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2673" y="9410391"/>
                <a:ext cx="4631269" cy="893798"/>
              </a:xfrm>
              <a:prstGeom prst="rect">
                <a:avLst/>
              </a:prstGeom>
            </p:spPr>
          </p:pic>
          <p:pic>
            <p:nvPicPr>
              <p:cNvPr id="44" name="Picture 43" descr="Table&#10;&#10;Description automatically generated">
                <a:extLst>
                  <a:ext uri="{FF2B5EF4-FFF2-40B4-BE49-F238E27FC236}">
                    <a16:creationId xmlns:a16="http://schemas.microsoft.com/office/drawing/2014/main" id="{FDCE32EC-98F9-BF49-A349-52B2F64FD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32673" y="10429816"/>
                <a:ext cx="4451735" cy="1563638"/>
              </a:xfrm>
              <a:prstGeom prst="rect">
                <a:avLst/>
              </a:prstGeom>
            </p:spPr>
          </p:pic>
        </p:grpSp>
        <p:sp>
          <p:nvSpPr>
            <p:cNvPr id="22" name="Google Shape;394;p51">
              <a:extLst>
                <a:ext uri="{FF2B5EF4-FFF2-40B4-BE49-F238E27FC236}">
                  <a16:creationId xmlns:a16="http://schemas.microsoft.com/office/drawing/2014/main" id="{E6CFBA15-D68C-2C4F-B169-9911C38714D4}"/>
                </a:ext>
              </a:extLst>
            </p:cNvPr>
            <p:cNvSpPr txBox="1"/>
            <p:nvPr/>
          </p:nvSpPr>
          <p:spPr>
            <a:xfrm>
              <a:off x="7517635" y="3753747"/>
              <a:ext cx="4447942" cy="692467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3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A05E57-9638-F84E-91ED-D26662365CE0}"/>
              </a:ext>
            </a:extLst>
          </p:cNvPr>
          <p:cNvGrpSpPr/>
          <p:nvPr/>
        </p:nvGrpSpPr>
        <p:grpSpPr>
          <a:xfrm>
            <a:off x="1587408" y="982348"/>
            <a:ext cx="4069206" cy="1671035"/>
            <a:chOff x="1544227" y="1102785"/>
            <a:chExt cx="4069206" cy="1671035"/>
          </a:xfrm>
        </p:grpSpPr>
        <p:pic>
          <p:nvPicPr>
            <p:cNvPr id="36" name="Google Shape;406;p52">
              <a:extLst>
                <a:ext uri="{FF2B5EF4-FFF2-40B4-BE49-F238E27FC236}">
                  <a16:creationId xmlns:a16="http://schemas.microsoft.com/office/drawing/2014/main" id="{7C5CAA1C-C7EF-1D4F-85C8-A99F53FD98FC}"/>
                </a:ext>
              </a:extLst>
            </p:cNvPr>
            <p:cNvPicPr preferRelativeResize="0"/>
            <p:nvPr/>
          </p:nvPicPr>
          <p:blipFill rotWithShape="1"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alphaModFix/>
            </a:blip>
            <a:srcRect l="1302"/>
            <a:stretch/>
          </p:blipFill>
          <p:spPr>
            <a:xfrm>
              <a:off x="1544227" y="1102785"/>
              <a:ext cx="3846811" cy="791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407;p52">
              <a:extLst>
                <a:ext uri="{FF2B5EF4-FFF2-40B4-BE49-F238E27FC236}">
                  <a16:creationId xmlns:a16="http://schemas.microsoft.com/office/drawing/2014/main" id="{43BA51CC-8564-5043-9AA2-635E0BA404FC}"/>
                </a:ext>
              </a:extLst>
            </p:cNvPr>
            <p:cNvPicPr preferRelativeResize="0"/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1544227" y="1982797"/>
              <a:ext cx="4069206" cy="7910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299;p47">
            <a:extLst>
              <a:ext uri="{FF2B5EF4-FFF2-40B4-BE49-F238E27FC236}">
                <a16:creationId xmlns:a16="http://schemas.microsoft.com/office/drawing/2014/main" id="{B671E501-0351-6A4E-9957-C085953D60F9}"/>
              </a:ext>
            </a:extLst>
          </p:cNvPr>
          <p:cNvSpPr/>
          <p:nvPr/>
        </p:nvSpPr>
        <p:spPr>
          <a:xfrm>
            <a:off x="838200" y="873827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31" name="Google Shape;301;p47">
            <a:extLst>
              <a:ext uri="{FF2B5EF4-FFF2-40B4-BE49-F238E27FC236}">
                <a16:creationId xmlns:a16="http://schemas.microsoft.com/office/drawing/2014/main" id="{ED6CE3ED-CB8C-8042-915D-B113A0BC1862}"/>
              </a:ext>
            </a:extLst>
          </p:cNvPr>
          <p:cNvSpPr/>
          <p:nvPr/>
        </p:nvSpPr>
        <p:spPr>
          <a:xfrm>
            <a:off x="6035373" y="873827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48" name="Google Shape;302;p47">
            <a:extLst>
              <a:ext uri="{FF2B5EF4-FFF2-40B4-BE49-F238E27FC236}">
                <a16:creationId xmlns:a16="http://schemas.microsoft.com/office/drawing/2014/main" id="{C316345F-C4D6-F940-A9D1-4F13BCBF4290}"/>
              </a:ext>
            </a:extLst>
          </p:cNvPr>
          <p:cNvSpPr/>
          <p:nvPr/>
        </p:nvSpPr>
        <p:spPr>
          <a:xfrm>
            <a:off x="868625" y="3089984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  <p:sp>
        <p:nvSpPr>
          <p:cNvPr id="49" name="Google Shape;303;p47">
            <a:extLst>
              <a:ext uri="{FF2B5EF4-FFF2-40B4-BE49-F238E27FC236}">
                <a16:creationId xmlns:a16="http://schemas.microsoft.com/office/drawing/2014/main" id="{BCDC0D9C-1082-A747-9D4C-6C23E846D9F2}"/>
              </a:ext>
            </a:extLst>
          </p:cNvPr>
          <p:cNvSpPr/>
          <p:nvPr/>
        </p:nvSpPr>
        <p:spPr>
          <a:xfrm>
            <a:off x="6067718" y="3041558"/>
            <a:ext cx="411600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</a:pPr>
            <a:r>
              <a:rPr lang="en-US" sz="12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363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Modeling – Performance &amp;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C61E300-6652-584B-9701-05CBC80B0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347934"/>
              </p:ext>
            </p:extLst>
          </p:nvPr>
        </p:nvGraphicFramePr>
        <p:xfrm>
          <a:off x="838200" y="1286372"/>
          <a:ext cx="11022874" cy="42170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5681">
                  <a:extLst>
                    <a:ext uri="{9D8B030D-6E8A-4147-A177-3AD203B41FA5}">
                      <a16:colId xmlns:a16="http://schemas.microsoft.com/office/drawing/2014/main" val="4232210264"/>
                    </a:ext>
                  </a:extLst>
                </a:gridCol>
                <a:gridCol w="1997662">
                  <a:extLst>
                    <a:ext uri="{9D8B030D-6E8A-4147-A177-3AD203B41FA5}">
                      <a16:colId xmlns:a16="http://schemas.microsoft.com/office/drawing/2014/main" val="1433624612"/>
                    </a:ext>
                  </a:extLst>
                </a:gridCol>
                <a:gridCol w="1997662">
                  <a:extLst>
                    <a:ext uri="{9D8B030D-6E8A-4147-A177-3AD203B41FA5}">
                      <a16:colId xmlns:a16="http://schemas.microsoft.com/office/drawing/2014/main" val="2412880434"/>
                    </a:ext>
                  </a:extLst>
                </a:gridCol>
                <a:gridCol w="1270623">
                  <a:extLst>
                    <a:ext uri="{9D8B030D-6E8A-4147-A177-3AD203B41FA5}">
                      <a16:colId xmlns:a16="http://schemas.microsoft.com/office/drawing/2014/main" val="514166056"/>
                    </a:ext>
                  </a:extLst>
                </a:gridCol>
                <a:gridCol w="1270623">
                  <a:extLst>
                    <a:ext uri="{9D8B030D-6E8A-4147-A177-3AD203B41FA5}">
                      <a16:colId xmlns:a16="http://schemas.microsoft.com/office/drawing/2014/main" val="1996467182"/>
                    </a:ext>
                  </a:extLst>
                </a:gridCol>
                <a:gridCol w="1270623">
                  <a:extLst>
                    <a:ext uri="{9D8B030D-6E8A-4147-A177-3AD203B41FA5}">
                      <a16:colId xmlns:a16="http://schemas.microsoft.com/office/drawing/2014/main" val="346697454"/>
                    </a:ext>
                  </a:extLst>
                </a:gridCol>
              </a:tblGrid>
              <a:tr h="592126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Evaluation</a:t>
                      </a:r>
                    </a:p>
                  </a:txBody>
                  <a:tcPr marL="83127" marR="83127" marT="91440" marB="9144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0" marB="91440" anchor="b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91440" marB="91440" anchor="b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91440" marB="91440" anchor="b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02061"/>
                  </a:ext>
                </a:extLst>
              </a:tr>
              <a:tr h="329125">
                <a:tc>
                  <a:txBody>
                    <a:bodyPr/>
                    <a:lstStyle/>
                    <a:p>
                      <a:pPr marL="0" marR="0" lvl="0" indent="0" algn="l" defTabSz="96712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rgbClr val="800000"/>
                          </a:solidFill>
                          <a:effectLst/>
                        </a:rPr>
                        <a:t>Model</a:t>
                      </a:r>
                      <a:endParaRPr lang="en-US" sz="1600" b="1" i="0" u="none" strike="noStrike" dirty="0">
                        <a:solidFill>
                          <a:srgbClr val="8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70" marR="75570" marT="91440" marB="9144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B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800000"/>
                          </a:solidFill>
                          <a:effectLst/>
                        </a:rPr>
                        <a:t>Precision</a:t>
                      </a:r>
                      <a:endParaRPr lang="en-US" sz="1600" b="1" i="0" u="none" strike="noStrike" dirty="0">
                        <a:solidFill>
                          <a:srgbClr val="8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70" marR="7557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B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8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75570" marR="7557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B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800000"/>
                          </a:solidFill>
                          <a:effectLst/>
                        </a:rPr>
                        <a:t>F1</a:t>
                      </a:r>
                      <a:endParaRPr lang="en-US" sz="1600" b="1" i="0" u="none" strike="noStrike" dirty="0">
                        <a:solidFill>
                          <a:srgbClr val="8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70" marR="7557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B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800000"/>
                          </a:solidFill>
                          <a:effectLst/>
                          <a:latin typeface="Calibri" panose="020F0502020204030204" pitchFamily="34" charset="0"/>
                        </a:rPr>
                        <a:t>AUC-ROC</a:t>
                      </a:r>
                    </a:p>
                  </a:txBody>
                  <a:tcPr marL="75570" marR="7557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B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800000"/>
                          </a:solidFill>
                          <a:effectLst/>
                          <a:latin typeface="Calibri" panose="020F0502020204030204" pitchFamily="34" charset="0"/>
                        </a:rPr>
                        <a:t>Runtime</a:t>
                      </a:r>
                    </a:p>
                  </a:txBody>
                  <a:tcPr marL="75570" marR="75570" marT="9144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598772"/>
                  </a:ext>
                </a:extLst>
              </a:tr>
              <a:tr h="63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800000"/>
                          </a:solidFill>
                        </a:rPr>
                        <a:t>Logistic Regression</a:t>
                      </a:r>
                      <a:endParaRPr sz="1600" dirty="0">
                        <a:solidFill>
                          <a:srgbClr val="800000"/>
                        </a:solidFill>
                      </a:endParaRPr>
                    </a:p>
                  </a:txBody>
                  <a:tcPr marL="83114" marR="83114" marT="91425" marB="91425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0.91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0.70 sec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374395"/>
                  </a:ext>
                </a:extLst>
              </a:tr>
              <a:tr h="63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800000"/>
                          </a:solidFill>
                        </a:rPr>
                        <a:t>SVM</a:t>
                      </a:r>
                      <a:endParaRPr sz="1600" dirty="0">
                        <a:solidFill>
                          <a:srgbClr val="800000"/>
                        </a:solidFill>
                      </a:endParaRPr>
                    </a:p>
                  </a:txBody>
                  <a:tcPr marL="83114" marR="83114" marT="91425" marB="91425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800000"/>
                          </a:solidFill>
                        </a:rPr>
                        <a:t>0.89</a:t>
                      </a:r>
                      <a:endParaRPr sz="1600" b="1" dirty="0">
                        <a:solidFill>
                          <a:srgbClr val="800000"/>
                        </a:solidFill>
                      </a:endParaRPr>
                    </a:p>
                  </a:txBody>
                  <a:tcPr marL="83114" marR="83114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800000"/>
                          </a:solidFill>
                        </a:rPr>
                        <a:t>0.89</a:t>
                      </a:r>
                      <a:endParaRPr sz="1600" b="1" dirty="0">
                        <a:solidFill>
                          <a:srgbClr val="800000"/>
                        </a:solidFill>
                      </a:endParaRPr>
                    </a:p>
                  </a:txBody>
                  <a:tcPr marL="83114" marR="83114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800000"/>
                          </a:solidFill>
                        </a:rPr>
                        <a:t>0.89</a:t>
                      </a:r>
                      <a:endParaRPr sz="1600" b="1" dirty="0">
                        <a:solidFill>
                          <a:srgbClr val="800000"/>
                        </a:solidFill>
                      </a:endParaRPr>
                    </a:p>
                  </a:txBody>
                  <a:tcPr marL="83114" marR="83114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800000"/>
                          </a:solidFill>
                        </a:rPr>
                        <a:t>0.91</a:t>
                      </a:r>
                      <a:endParaRPr sz="1600" b="1" dirty="0">
                        <a:solidFill>
                          <a:srgbClr val="800000"/>
                        </a:solidFill>
                      </a:endParaRPr>
                    </a:p>
                  </a:txBody>
                  <a:tcPr marL="83114" marR="83114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800000"/>
                          </a:solidFill>
                        </a:rPr>
                        <a:t>10.72 sec</a:t>
                      </a:r>
                      <a:endParaRPr sz="1600" b="1" dirty="0">
                        <a:solidFill>
                          <a:srgbClr val="800000"/>
                        </a:solidFill>
                      </a:endParaRPr>
                    </a:p>
                  </a:txBody>
                  <a:tcPr marL="83114" marR="83114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656086"/>
                  </a:ext>
                </a:extLst>
              </a:tr>
              <a:tr h="63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</a:rPr>
                        <a:t>CatBoost</a:t>
                      </a:r>
                      <a:endParaRPr sz="1600" b="1" dirty="0">
                        <a:solidFill>
                          <a:srgbClr val="002060"/>
                        </a:solidFill>
                      </a:endParaRPr>
                    </a:p>
                  </a:txBody>
                  <a:tcPr marL="83114" marR="83114" marT="91425" marB="91425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  <a:endParaRPr sz="16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  <a:endParaRPr sz="16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  <a:endParaRPr sz="16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0.93</a:t>
                      </a:r>
                      <a:endParaRPr sz="16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5.16 sec</a:t>
                      </a:r>
                      <a:endParaRPr sz="16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012312"/>
                  </a:ext>
                </a:extLst>
              </a:tr>
              <a:tr h="63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800000"/>
                          </a:solidFill>
                        </a:rPr>
                        <a:t>Random Forest</a:t>
                      </a:r>
                      <a:endParaRPr sz="1600" dirty="0">
                        <a:solidFill>
                          <a:srgbClr val="800000"/>
                        </a:solidFill>
                      </a:endParaRPr>
                    </a:p>
                  </a:txBody>
                  <a:tcPr marL="83114" marR="83114" marT="91425" marB="91425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14.76 sec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845975"/>
                  </a:ext>
                </a:extLst>
              </a:tr>
              <a:tr h="63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800000"/>
                          </a:solidFill>
                        </a:rPr>
                        <a:t>Gradient Booting – Scikit Learn</a:t>
                      </a:r>
                      <a:endParaRPr sz="1600" dirty="0">
                        <a:solidFill>
                          <a:srgbClr val="800000"/>
                        </a:solidFill>
                      </a:endParaRPr>
                    </a:p>
                  </a:txBody>
                  <a:tcPr marL="83114" marR="83114" marT="91425" marB="91425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26.81 sec</a:t>
                      </a:r>
                      <a:endParaRPr sz="1600" b="1" kern="1200" dirty="0">
                        <a:solidFill>
                          <a:srgbClr val="8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179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47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Google Shape;508;p58">
            <a:extLst>
              <a:ext uri="{FF2B5EF4-FFF2-40B4-BE49-F238E27FC236}">
                <a16:creationId xmlns:a16="http://schemas.microsoft.com/office/drawing/2014/main" id="{B0B5E075-92C8-F647-B9D3-21BE12D92CF6}"/>
              </a:ext>
            </a:extLst>
          </p:cNvPr>
          <p:cNvSpPr/>
          <p:nvPr/>
        </p:nvSpPr>
        <p:spPr>
          <a:xfrm>
            <a:off x="1453157" y="2299738"/>
            <a:ext cx="9285686" cy="1040146"/>
          </a:xfrm>
          <a:prstGeom prst="roundRect">
            <a:avLst>
              <a:gd name="adj" fmla="val 10564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85737" dist="38100" dir="2700000" algn="tl" rotWithShape="0">
              <a:srgbClr val="000000">
                <a:alpha val="337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510;p58">
            <a:extLst>
              <a:ext uri="{FF2B5EF4-FFF2-40B4-BE49-F238E27FC236}">
                <a16:creationId xmlns:a16="http://schemas.microsoft.com/office/drawing/2014/main" id="{A5EB2891-2C74-9843-95C4-A1AAEEE45276}"/>
              </a:ext>
            </a:extLst>
          </p:cNvPr>
          <p:cNvSpPr/>
          <p:nvPr/>
        </p:nvSpPr>
        <p:spPr>
          <a:xfrm>
            <a:off x="2152990" y="2457834"/>
            <a:ext cx="8417183" cy="30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solidFill>
                  <a:srgbClr val="800000"/>
                </a:solidFill>
                <a:cs typeface="Arial" pitchFamily="34" charset="0"/>
              </a:rPr>
              <a:t>Add more relevant features such as smoking, diastolic blood pressure, HB1ac, triglycerides, LDL, and HDL.</a:t>
            </a:r>
          </a:p>
        </p:txBody>
      </p:sp>
      <p:sp>
        <p:nvSpPr>
          <p:cNvPr id="7" name="Google Shape;512;p58">
            <a:extLst>
              <a:ext uri="{FF2B5EF4-FFF2-40B4-BE49-F238E27FC236}">
                <a16:creationId xmlns:a16="http://schemas.microsoft.com/office/drawing/2014/main" id="{A714274C-282B-2347-9563-07019D681B4E}"/>
              </a:ext>
            </a:extLst>
          </p:cNvPr>
          <p:cNvSpPr/>
          <p:nvPr/>
        </p:nvSpPr>
        <p:spPr>
          <a:xfrm>
            <a:off x="1090875" y="2457834"/>
            <a:ext cx="699833" cy="722400"/>
          </a:xfrm>
          <a:prstGeom prst="roundRect">
            <a:avLst>
              <a:gd name="adj" fmla="val 1052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63264" dist="38100" dir="2700000" algn="tl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13;p58">
            <a:extLst>
              <a:ext uri="{FF2B5EF4-FFF2-40B4-BE49-F238E27FC236}">
                <a16:creationId xmlns:a16="http://schemas.microsoft.com/office/drawing/2014/main" id="{6C90F36E-08D0-3D49-9AD0-C7957637BC57}"/>
              </a:ext>
            </a:extLst>
          </p:cNvPr>
          <p:cNvSpPr/>
          <p:nvPr/>
        </p:nvSpPr>
        <p:spPr>
          <a:xfrm>
            <a:off x="1241058" y="2608140"/>
            <a:ext cx="398742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Google Shape;520;p58">
            <a:extLst>
              <a:ext uri="{FF2B5EF4-FFF2-40B4-BE49-F238E27FC236}">
                <a16:creationId xmlns:a16="http://schemas.microsoft.com/office/drawing/2014/main" id="{83D4F64C-6F26-B54F-A24A-A1AD50C5A712}"/>
              </a:ext>
            </a:extLst>
          </p:cNvPr>
          <p:cNvSpPr/>
          <p:nvPr/>
        </p:nvSpPr>
        <p:spPr>
          <a:xfrm>
            <a:off x="1453157" y="1142971"/>
            <a:ext cx="9285686" cy="1040146"/>
          </a:xfrm>
          <a:prstGeom prst="roundRect">
            <a:avLst>
              <a:gd name="adj" fmla="val 10564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85737" dist="38100" dir="2700000" algn="tl" rotWithShape="0">
              <a:srgbClr val="000000">
                <a:alpha val="337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" name="Google Shape;522;p58">
            <a:extLst>
              <a:ext uri="{FF2B5EF4-FFF2-40B4-BE49-F238E27FC236}">
                <a16:creationId xmlns:a16="http://schemas.microsoft.com/office/drawing/2014/main" id="{74DEC16B-0AA6-B545-A2A4-1DAB0B9DC434}"/>
              </a:ext>
            </a:extLst>
          </p:cNvPr>
          <p:cNvSpPr/>
          <p:nvPr/>
        </p:nvSpPr>
        <p:spPr>
          <a:xfrm>
            <a:off x="2107921" y="1441463"/>
            <a:ext cx="8276490" cy="30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>
                <a:solidFill>
                  <a:srgbClr val="800000"/>
                </a:solidFill>
                <a:cs typeface="Arial" pitchFamily="34" charset="0"/>
              </a:rPr>
              <a:t>Tuned </a:t>
            </a:r>
            <a:r>
              <a:rPr lang="en-US" sz="1600" b="1" dirty="0">
                <a:solidFill>
                  <a:srgbClr val="002060"/>
                </a:solidFill>
                <a:cs typeface="Arial" pitchFamily="34" charset="0"/>
              </a:rPr>
              <a:t>CatBoost</a:t>
            </a:r>
            <a:r>
              <a:rPr lang="en-US" sz="1600" dirty="0">
                <a:solidFill>
                  <a:srgbClr val="800000"/>
                </a:solidFill>
                <a:cs typeface="Arial" pitchFamily="34" charset="0"/>
              </a:rPr>
              <a:t> was the best performing model considering execution time, precision, recall, F1-score, and accuracy.</a:t>
            </a:r>
          </a:p>
        </p:txBody>
      </p:sp>
      <p:sp>
        <p:nvSpPr>
          <p:cNvPr id="11" name="Google Shape;524;p58">
            <a:extLst>
              <a:ext uri="{FF2B5EF4-FFF2-40B4-BE49-F238E27FC236}">
                <a16:creationId xmlns:a16="http://schemas.microsoft.com/office/drawing/2014/main" id="{44848666-7A79-2241-8673-8094A1FEB18C}"/>
              </a:ext>
            </a:extLst>
          </p:cNvPr>
          <p:cNvSpPr/>
          <p:nvPr/>
        </p:nvSpPr>
        <p:spPr>
          <a:xfrm>
            <a:off x="1090875" y="1301067"/>
            <a:ext cx="699833" cy="722400"/>
          </a:xfrm>
          <a:prstGeom prst="roundRect">
            <a:avLst>
              <a:gd name="adj" fmla="val 1052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63264" dist="38100" dir="2700000" algn="tl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25;p58">
            <a:extLst>
              <a:ext uri="{FF2B5EF4-FFF2-40B4-BE49-F238E27FC236}">
                <a16:creationId xmlns:a16="http://schemas.microsoft.com/office/drawing/2014/main" id="{DB2631D1-DB83-A949-95A9-722B1CA9B9E8}"/>
              </a:ext>
            </a:extLst>
          </p:cNvPr>
          <p:cNvSpPr/>
          <p:nvPr/>
        </p:nvSpPr>
        <p:spPr>
          <a:xfrm>
            <a:off x="1241058" y="1451374"/>
            <a:ext cx="398742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508;p58">
            <a:extLst>
              <a:ext uri="{FF2B5EF4-FFF2-40B4-BE49-F238E27FC236}">
                <a16:creationId xmlns:a16="http://schemas.microsoft.com/office/drawing/2014/main" id="{969671DA-0281-CE44-A149-8E120954242A}"/>
              </a:ext>
            </a:extLst>
          </p:cNvPr>
          <p:cNvSpPr/>
          <p:nvPr/>
        </p:nvSpPr>
        <p:spPr>
          <a:xfrm>
            <a:off x="1453157" y="4719259"/>
            <a:ext cx="9285686" cy="1040146"/>
          </a:xfrm>
          <a:prstGeom prst="roundRect">
            <a:avLst>
              <a:gd name="adj" fmla="val 10564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85737" dist="38100" dir="2700000" algn="tl" rotWithShape="0">
              <a:srgbClr val="000000">
                <a:alpha val="337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" name="Google Shape;510;p58">
            <a:extLst>
              <a:ext uri="{FF2B5EF4-FFF2-40B4-BE49-F238E27FC236}">
                <a16:creationId xmlns:a16="http://schemas.microsoft.com/office/drawing/2014/main" id="{5A76F9E1-8B44-F740-B240-6B7C0362BFBF}"/>
              </a:ext>
            </a:extLst>
          </p:cNvPr>
          <p:cNvSpPr/>
          <p:nvPr/>
        </p:nvSpPr>
        <p:spPr>
          <a:xfrm>
            <a:off x="2107921" y="4858863"/>
            <a:ext cx="8417183" cy="51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lnSpc>
                <a:spcPct val="158000"/>
              </a:lnSpc>
              <a:spcBef>
                <a:spcPts val="1000"/>
              </a:spcBef>
              <a:buClr>
                <a:srgbClr val="14171C"/>
              </a:buClr>
              <a:buSzPts val="1000"/>
            </a:pPr>
            <a:r>
              <a:rPr lang="en-US" sz="1600" dirty="0">
                <a:solidFill>
                  <a:srgbClr val="800000"/>
                </a:solidFill>
                <a:cs typeface="Arial" pitchFamily="34" charset="0"/>
              </a:rPr>
              <a:t>Classify cardiovascular risk into a multinomial ordinal variable</a:t>
            </a:r>
            <a:r>
              <a:rPr lang="en-US" sz="1600" dirty="0">
                <a:solidFill>
                  <a:srgbClr val="800000"/>
                </a:solidFill>
                <a:cs typeface="Arial" pitchFamily="34" charset="0"/>
                <a:sym typeface="Century Gothic"/>
              </a:rPr>
              <a:t>.</a:t>
            </a:r>
          </a:p>
        </p:txBody>
      </p:sp>
      <p:sp>
        <p:nvSpPr>
          <p:cNvPr id="15" name="Google Shape;512;p58">
            <a:extLst>
              <a:ext uri="{FF2B5EF4-FFF2-40B4-BE49-F238E27FC236}">
                <a16:creationId xmlns:a16="http://schemas.microsoft.com/office/drawing/2014/main" id="{08F93527-D2E7-2646-B7B6-8A42CDCC1A42}"/>
              </a:ext>
            </a:extLst>
          </p:cNvPr>
          <p:cNvSpPr/>
          <p:nvPr/>
        </p:nvSpPr>
        <p:spPr>
          <a:xfrm>
            <a:off x="1090875" y="4877355"/>
            <a:ext cx="699833" cy="722400"/>
          </a:xfrm>
          <a:prstGeom prst="roundRect">
            <a:avLst>
              <a:gd name="adj" fmla="val 1052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63264" dist="38100" dir="2700000" algn="tl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513;p58">
            <a:extLst>
              <a:ext uri="{FF2B5EF4-FFF2-40B4-BE49-F238E27FC236}">
                <a16:creationId xmlns:a16="http://schemas.microsoft.com/office/drawing/2014/main" id="{80DD8583-0295-124A-9DD2-60C67F9F9519}"/>
              </a:ext>
            </a:extLst>
          </p:cNvPr>
          <p:cNvSpPr/>
          <p:nvPr/>
        </p:nvSpPr>
        <p:spPr>
          <a:xfrm>
            <a:off x="1241058" y="5027661"/>
            <a:ext cx="398742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  <a:tabLst/>
              <a:defRPr/>
            </a:pPr>
            <a:r>
              <a:rPr lang="en-US" sz="1200" b="1" kern="0" dirty="0">
                <a:solidFill>
                  <a:srgbClr val="FFFFFF"/>
                </a:solidFill>
                <a:latin typeface="Century Gothic"/>
                <a:cs typeface="Arial"/>
                <a:sym typeface="Century Gothic"/>
              </a:rPr>
              <a:t>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520;p58">
            <a:extLst>
              <a:ext uri="{FF2B5EF4-FFF2-40B4-BE49-F238E27FC236}">
                <a16:creationId xmlns:a16="http://schemas.microsoft.com/office/drawing/2014/main" id="{EEC6718F-1BCE-234C-848E-3B8863B75B3B}"/>
              </a:ext>
            </a:extLst>
          </p:cNvPr>
          <p:cNvSpPr/>
          <p:nvPr/>
        </p:nvSpPr>
        <p:spPr>
          <a:xfrm>
            <a:off x="1453157" y="3497980"/>
            <a:ext cx="9285686" cy="1040146"/>
          </a:xfrm>
          <a:prstGeom prst="roundRect">
            <a:avLst>
              <a:gd name="adj" fmla="val 10564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85737" dist="38100" dir="2700000" algn="tl" rotWithShape="0">
              <a:srgbClr val="000000">
                <a:alpha val="337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" name="Google Shape;522;p58">
            <a:extLst>
              <a:ext uri="{FF2B5EF4-FFF2-40B4-BE49-F238E27FC236}">
                <a16:creationId xmlns:a16="http://schemas.microsoft.com/office/drawing/2014/main" id="{C85F78E6-C63D-A142-944C-B6BAF92A37E7}"/>
              </a:ext>
            </a:extLst>
          </p:cNvPr>
          <p:cNvSpPr/>
          <p:nvPr/>
        </p:nvSpPr>
        <p:spPr>
          <a:xfrm>
            <a:off x="2107921" y="3784081"/>
            <a:ext cx="8276490" cy="30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1600" dirty="0">
                <a:solidFill>
                  <a:srgbClr val="800000"/>
                </a:solidFill>
                <a:cs typeface="Arial" pitchFamily="34" charset="0"/>
              </a:rPr>
              <a:t>More observations and deep learning models.</a:t>
            </a:r>
          </a:p>
        </p:txBody>
      </p:sp>
      <p:sp>
        <p:nvSpPr>
          <p:cNvPr id="19" name="Google Shape;524;p58">
            <a:extLst>
              <a:ext uri="{FF2B5EF4-FFF2-40B4-BE49-F238E27FC236}">
                <a16:creationId xmlns:a16="http://schemas.microsoft.com/office/drawing/2014/main" id="{FA2FD115-7B5F-C944-9D49-5E99D6A8E2A4}"/>
              </a:ext>
            </a:extLst>
          </p:cNvPr>
          <p:cNvSpPr/>
          <p:nvPr/>
        </p:nvSpPr>
        <p:spPr>
          <a:xfrm>
            <a:off x="1090875" y="3656076"/>
            <a:ext cx="699833" cy="722400"/>
          </a:xfrm>
          <a:prstGeom prst="roundRect">
            <a:avLst>
              <a:gd name="adj" fmla="val 1052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63264" dist="38100" dir="2700000" algn="tl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525;p58">
            <a:extLst>
              <a:ext uri="{FF2B5EF4-FFF2-40B4-BE49-F238E27FC236}">
                <a16:creationId xmlns:a16="http://schemas.microsoft.com/office/drawing/2014/main" id="{6CC22A7E-1815-0247-B925-FC6647CE8089}"/>
              </a:ext>
            </a:extLst>
          </p:cNvPr>
          <p:cNvSpPr/>
          <p:nvPr/>
        </p:nvSpPr>
        <p:spPr>
          <a:xfrm>
            <a:off x="1241058" y="3806383"/>
            <a:ext cx="398742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  <a:tabLst/>
              <a:defRPr/>
            </a:pPr>
            <a:r>
              <a:rPr lang="en-US" sz="1200" b="1" kern="0" dirty="0">
                <a:solidFill>
                  <a:srgbClr val="FFFFFF"/>
                </a:solidFill>
                <a:latin typeface="Century Gothic"/>
                <a:cs typeface="Arial"/>
                <a:sym typeface="Century Gothic"/>
              </a:rPr>
              <a:t>3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22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Lessons Learned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17</a:t>
            </a:fld>
            <a:endParaRPr lang="en-US" dirty="0"/>
          </a:p>
        </p:txBody>
      </p:sp>
      <p:sp>
        <p:nvSpPr>
          <p:cNvPr id="21" name="Google Shape;178;p39">
            <a:extLst>
              <a:ext uri="{FF2B5EF4-FFF2-40B4-BE49-F238E27FC236}">
                <a16:creationId xmlns:a16="http://schemas.microsoft.com/office/drawing/2014/main" id="{99856493-E0E8-0C4B-B0AC-F3E5646931B3}"/>
              </a:ext>
            </a:extLst>
          </p:cNvPr>
          <p:cNvSpPr txBox="1">
            <a:spLocks/>
          </p:cNvSpPr>
          <p:nvPr/>
        </p:nvSpPr>
        <p:spPr>
          <a:xfrm>
            <a:off x="990600" y="1060751"/>
            <a:ext cx="6199909" cy="471659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rmAutofit/>
          </a:bodyPr>
          <a:lstStyle>
            <a:lvl1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buFont typeface="Arial" pitchFamily="34" charset="0"/>
              <a:buNone/>
              <a:defRPr kumimoji="0" lang="en-US" sz="2993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1pPr>
            <a:lvl2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Font typeface="Arial" pitchFamily="34" charset="0"/>
              <a:buNone/>
              <a:defRPr kumimoji="0" lang="en-US" sz="235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2pPr>
            <a:lvl3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buClr>
                <a:srgbClr val="97989A"/>
              </a:buClr>
              <a:buFont typeface="Arial" pitchFamily="34" charset="0"/>
              <a:buNone/>
              <a:defRPr kumimoji="0" lang="en-US" sz="108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3pPr>
            <a:lvl4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97989A"/>
              </a:buClr>
              <a:buSzPct val="85000"/>
              <a:buFont typeface="Wingdings" pitchFamily="2" charset="2"/>
              <a:buNone/>
              <a:defRPr kumimoji="0" lang="en-US" sz="816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4pPr>
            <a:lvl5pPr marL="0" indent="0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89A"/>
              </a:buClr>
              <a:buFont typeface="Univers 45 Light" pitchFamily="2" charset="0"/>
              <a:buNone/>
              <a:defRPr kumimoji="0" lang="en-GB" sz="816" b="0" i="1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5pPr>
            <a:lvl6pPr marL="0" indent="0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97989A"/>
              </a:buClr>
              <a:buSzPct val="85000"/>
              <a:buFont typeface="Wingdings" pitchFamily="2" charset="2"/>
              <a:buNone/>
              <a:defRPr sz="816" kern="120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6pPr>
            <a:lvl7pPr marL="120947" indent="-120947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00338D"/>
              </a:buClr>
              <a:buSzPct val="100000"/>
              <a:buFont typeface="Univers 45 Light" pitchFamily="2" charset="0"/>
              <a:buChar char="•"/>
              <a:defRPr sz="816" kern="1200" baseline="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7pPr>
            <a:lvl8pPr marL="244773" indent="-118067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00338D"/>
              </a:buClr>
              <a:buSzPct val="100000"/>
              <a:buFont typeface="Univers 45 Light" pitchFamily="2" charset="0"/>
              <a:buChar char="–"/>
              <a:defRPr sz="816" kern="1200" baseline="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8pPr>
            <a:lvl9pPr marL="357080" indent="-109428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00338D"/>
              </a:buClr>
              <a:buSzPct val="100000"/>
              <a:buFont typeface="Univers 45 Light" pitchFamily="2" charset="0"/>
              <a:buChar char="•"/>
              <a:defRPr sz="816" kern="1200" baseline="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9pPr>
          </a:lstStyle>
          <a:p>
            <a:pPr marL="457200" lvl="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800"/>
              <a:buFont typeface="Wingdings" pitchFamily="2" charset="2"/>
              <a:buChar char="ü"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Feature importance is consistent </a:t>
            </a:r>
            <a:r>
              <a:rPr lang="en-US" sz="1600" b="0" dirty="0">
                <a:solidFill>
                  <a:schemeClr val="accent1"/>
                </a:solidFill>
                <a:latin typeface="+mn-lt"/>
              </a:rPr>
              <a:t>among different models.</a:t>
            </a:r>
          </a:p>
          <a:p>
            <a:pPr marL="457200" lvl="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Wingdings" pitchFamily="2" charset="2"/>
              <a:buChar char="ü"/>
            </a:pPr>
            <a:r>
              <a:rPr lang="en-US" sz="1600" b="0" dirty="0">
                <a:solidFill>
                  <a:schemeClr val="accent1"/>
                </a:solidFill>
                <a:latin typeface="+mn-lt"/>
              </a:rPr>
              <a:t>Using </a:t>
            </a:r>
            <a:r>
              <a:rPr lang="en-US" sz="1600" dirty="0">
                <a:solidFill>
                  <a:srgbClr val="002060"/>
                </a:solidFill>
                <a:latin typeface="+mn-lt"/>
              </a:rPr>
              <a:t>Git</a:t>
            </a:r>
            <a:r>
              <a:rPr lang="en-US" sz="1600" b="0" dirty="0">
                <a:solidFill>
                  <a:schemeClr val="accent1"/>
                </a:solidFill>
                <a:latin typeface="+mn-lt"/>
              </a:rPr>
              <a:t> for version control.</a:t>
            </a:r>
          </a:p>
          <a:p>
            <a:pPr marL="457200" lvl="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Wingdings" pitchFamily="2" charset="2"/>
              <a:buChar char="ü"/>
            </a:pPr>
            <a:r>
              <a:rPr lang="en-US" sz="1600" b="0" dirty="0">
                <a:solidFill>
                  <a:schemeClr val="accent1"/>
                </a:solidFill>
                <a:latin typeface="+mn-lt"/>
              </a:rPr>
              <a:t>Complexity isn’t always better. </a:t>
            </a:r>
            <a:r>
              <a:rPr lang="en-US" sz="1600" dirty="0">
                <a:solidFill>
                  <a:srgbClr val="002060"/>
                </a:solidFill>
                <a:latin typeface="+mn-lt"/>
              </a:rPr>
              <a:t>Simpler models may yield similar results</a:t>
            </a:r>
            <a:r>
              <a:rPr lang="en-US" sz="1600" b="0" dirty="0">
                <a:solidFill>
                  <a:srgbClr val="002060"/>
                </a:solidFill>
                <a:latin typeface="+mn-lt"/>
              </a:rPr>
              <a:t>.</a:t>
            </a:r>
          </a:p>
          <a:p>
            <a:pPr marL="457200" lvl="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Wingdings" pitchFamily="2" charset="2"/>
              <a:buChar char="ü"/>
            </a:pPr>
            <a:r>
              <a:rPr lang="en-US" sz="1600" b="0" dirty="0">
                <a:solidFill>
                  <a:schemeClr val="accent1"/>
                </a:solidFill>
                <a:latin typeface="+mn-lt"/>
              </a:rPr>
              <a:t>Be mindful of data errors such as </a:t>
            </a:r>
            <a:r>
              <a:rPr lang="en-US" sz="1600" dirty="0">
                <a:solidFill>
                  <a:srgbClr val="002060"/>
                </a:solidFill>
                <a:latin typeface="+mn-lt"/>
              </a:rPr>
              <a:t>missing values </a:t>
            </a:r>
            <a:r>
              <a:rPr lang="en-US" sz="1600" b="0" dirty="0">
                <a:solidFill>
                  <a:schemeClr val="accent1"/>
                </a:solidFill>
                <a:latin typeface="+mn-lt"/>
              </a:rPr>
              <a:t>and </a:t>
            </a:r>
            <a:r>
              <a:rPr lang="en-US" sz="1600" dirty="0">
                <a:solidFill>
                  <a:srgbClr val="002060"/>
                </a:solidFill>
                <a:latin typeface="+mn-lt"/>
              </a:rPr>
              <a:t>identical records.</a:t>
            </a:r>
          </a:p>
          <a:p>
            <a:pPr marL="457200" lvl="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Wingdings" pitchFamily="2" charset="2"/>
              <a:buChar char="ü"/>
            </a:pPr>
            <a:r>
              <a:rPr lang="en-US" sz="1600" b="0" dirty="0">
                <a:solidFill>
                  <a:schemeClr val="accent1"/>
                </a:solidFill>
                <a:latin typeface="+mn-lt"/>
              </a:rPr>
              <a:t>Compare imputation strategies especially within modeling pipelines.</a:t>
            </a:r>
          </a:p>
          <a:p>
            <a:pPr marL="457200" lvl="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Wingdings" pitchFamily="2" charset="2"/>
              <a:buChar char="ü"/>
            </a:pPr>
            <a:r>
              <a:rPr lang="en-US" sz="1600" b="0" dirty="0">
                <a:solidFill>
                  <a:schemeClr val="accent1"/>
                </a:solidFill>
                <a:latin typeface="+mn-lt"/>
              </a:rPr>
              <a:t>Reaching </a:t>
            </a:r>
            <a:r>
              <a:rPr lang="en-US" sz="1600" dirty="0">
                <a:solidFill>
                  <a:srgbClr val="002060"/>
                </a:solidFill>
                <a:latin typeface="+mn-lt"/>
              </a:rPr>
              <a:t>consensus on scoring metrics </a:t>
            </a:r>
            <a:r>
              <a:rPr lang="en-US" sz="1600" b="0" dirty="0">
                <a:solidFill>
                  <a:schemeClr val="accent1"/>
                </a:solidFill>
                <a:latin typeface="+mn-lt"/>
              </a:rPr>
              <a:t>given the context of the problem.</a:t>
            </a:r>
          </a:p>
        </p:txBody>
      </p:sp>
      <p:pic>
        <p:nvPicPr>
          <p:cNvPr id="5" name="Picture 4" descr="A picture containing container, glass&#10;&#10;Description automatically generated">
            <a:extLst>
              <a:ext uri="{FF2B5EF4-FFF2-40B4-BE49-F238E27FC236}">
                <a16:creationId xmlns:a16="http://schemas.microsoft.com/office/drawing/2014/main" id="{905095DD-430F-49E4-8E6D-9739B6174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58" r="23925" b="12099"/>
          <a:stretch/>
        </p:blipFill>
        <p:spPr>
          <a:xfrm>
            <a:off x="7402286" y="1060751"/>
            <a:ext cx="4548012" cy="4716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4B0B04-1736-3D4B-9B09-2EEFBE378E6F}"/>
              </a:ext>
            </a:extLst>
          </p:cNvPr>
          <p:cNvSpPr txBox="1"/>
          <p:nvPr/>
        </p:nvSpPr>
        <p:spPr>
          <a:xfrm>
            <a:off x="11208327" y="-1454727"/>
            <a:ext cx="184731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18</a:t>
            </a:fld>
            <a:endParaRPr lang="en-US" dirty="0"/>
          </a:p>
        </p:txBody>
      </p:sp>
      <p:sp>
        <p:nvSpPr>
          <p:cNvPr id="21" name="Google Shape;178;p39">
            <a:extLst>
              <a:ext uri="{FF2B5EF4-FFF2-40B4-BE49-F238E27FC236}">
                <a16:creationId xmlns:a16="http://schemas.microsoft.com/office/drawing/2014/main" id="{99856493-E0E8-0C4B-B0AC-F3E5646931B3}"/>
              </a:ext>
            </a:extLst>
          </p:cNvPr>
          <p:cNvSpPr txBox="1">
            <a:spLocks/>
          </p:cNvSpPr>
          <p:nvPr/>
        </p:nvSpPr>
        <p:spPr>
          <a:xfrm>
            <a:off x="838200" y="1071977"/>
            <a:ext cx="8514806" cy="23570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buFont typeface="Arial" pitchFamily="34" charset="0"/>
              <a:buNone/>
              <a:defRPr kumimoji="0" lang="en-US" sz="2993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1pPr>
            <a:lvl2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Font typeface="Arial" pitchFamily="34" charset="0"/>
              <a:buNone/>
              <a:defRPr kumimoji="0" lang="en-US" sz="235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2pPr>
            <a:lvl3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buClr>
                <a:srgbClr val="97989A"/>
              </a:buClr>
              <a:buFont typeface="Arial" pitchFamily="34" charset="0"/>
              <a:buNone/>
              <a:defRPr kumimoji="0" lang="en-US" sz="108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3pPr>
            <a:lvl4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97989A"/>
              </a:buClr>
              <a:buSzPct val="85000"/>
              <a:buFont typeface="Wingdings" pitchFamily="2" charset="2"/>
              <a:buNone/>
              <a:defRPr kumimoji="0" lang="en-US" sz="816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4pPr>
            <a:lvl5pPr marL="0" indent="0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89A"/>
              </a:buClr>
              <a:buFont typeface="Univers 45 Light" pitchFamily="2" charset="0"/>
              <a:buNone/>
              <a:defRPr kumimoji="0" lang="en-GB" sz="816" b="0" i="1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5pPr>
            <a:lvl6pPr marL="0" indent="0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97989A"/>
              </a:buClr>
              <a:buSzPct val="85000"/>
              <a:buFont typeface="Wingdings" pitchFamily="2" charset="2"/>
              <a:buNone/>
              <a:defRPr sz="816" kern="120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6pPr>
            <a:lvl7pPr marL="120947" indent="-120947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00338D"/>
              </a:buClr>
              <a:buSzPct val="100000"/>
              <a:buFont typeface="Univers 45 Light" pitchFamily="2" charset="0"/>
              <a:buChar char="•"/>
              <a:defRPr sz="816" kern="1200" baseline="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7pPr>
            <a:lvl8pPr marL="244773" indent="-118067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00338D"/>
              </a:buClr>
              <a:buSzPct val="100000"/>
              <a:buFont typeface="Univers 45 Light" pitchFamily="2" charset="0"/>
              <a:buChar char="–"/>
              <a:defRPr sz="816" kern="1200" baseline="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8pPr>
            <a:lvl9pPr marL="357080" indent="-109428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00338D"/>
              </a:buClr>
              <a:buSzPct val="100000"/>
              <a:buFont typeface="Univers 45 Light" pitchFamily="2" charset="0"/>
              <a:buChar char="•"/>
              <a:defRPr sz="816" kern="1200" baseline="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9pPr>
          </a:lstStyle>
          <a:p>
            <a:pPr lvl="0">
              <a:spcBef>
                <a:spcPts val="100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accent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https://www.cdc.gov/heartdisease/about.htm</a:t>
            </a:r>
            <a:endParaRPr lang="en-US" sz="1600" b="0" dirty="0">
              <a:solidFill>
                <a:schemeClr val="accent1"/>
              </a:solidFill>
              <a:latin typeface="+mn-lt"/>
            </a:endParaRPr>
          </a:p>
          <a:p>
            <a:pPr lvl="0">
              <a:spcBef>
                <a:spcPts val="100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accent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https://www.cdc.gov/heartdisease/facts.htm</a:t>
            </a:r>
            <a:endParaRPr lang="en-US" sz="1600" b="0" dirty="0">
              <a:solidFill>
                <a:schemeClr val="accent1"/>
              </a:solidFill>
              <a:latin typeface="+mn-lt"/>
            </a:endParaRPr>
          </a:p>
          <a:p>
            <a:pPr lvl="0">
              <a:spcBef>
                <a:spcPts val="100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accent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https://ieee-dataport.org/open-access/heart-disease-dataset-comprehensive</a:t>
            </a:r>
            <a:endParaRPr lang="en-US" sz="1600" b="0" dirty="0">
              <a:solidFill>
                <a:schemeClr val="accent1"/>
              </a:solidFill>
              <a:latin typeface="+mn-lt"/>
            </a:endParaRPr>
          </a:p>
          <a:p>
            <a:pPr lvl="0">
              <a:spcBef>
                <a:spcPts val="100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accent1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https://stackexchange.com/</a:t>
            </a:r>
            <a:endParaRPr lang="en-US" sz="1600" b="0" dirty="0">
              <a:solidFill>
                <a:schemeClr val="accent1"/>
              </a:solidFill>
              <a:latin typeface="+mn-lt"/>
            </a:endParaRPr>
          </a:p>
          <a:p>
            <a:pPr lvl="0">
              <a:spcBef>
                <a:spcPts val="100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accent1"/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https://stackeoverflow.com/</a:t>
            </a:r>
            <a:r>
              <a:rPr lang="en-US" sz="1600" b="0" dirty="0">
                <a:solidFill>
                  <a:schemeClr val="accent1"/>
                </a:solidFill>
                <a:latin typeface="+mn-lt"/>
              </a:rPr>
              <a:t> </a:t>
            </a:r>
          </a:p>
          <a:p>
            <a:pPr lvl="0">
              <a:spcBef>
                <a:spcPts val="100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accent1"/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https://canvas.uchicago.edu/courses/34211</a:t>
            </a:r>
            <a:endParaRPr lang="en-US" sz="1600" b="0" dirty="0">
              <a:solidFill>
                <a:schemeClr val="accent1"/>
              </a:solidFill>
              <a:latin typeface="+mn-lt"/>
            </a:endParaRPr>
          </a:p>
          <a:p>
            <a:pPr lvl="0">
              <a:spcBef>
                <a:spcPts val="1000"/>
              </a:spcBef>
              <a:spcAft>
                <a:spcPts val="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0944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F7A5-E9FF-401C-B379-82EC20D68D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82929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Team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544" name="Google Shape;488;gb0755e36db_0_0">
            <a:extLst>
              <a:ext uri="{FF2B5EF4-FFF2-40B4-BE49-F238E27FC236}">
                <a16:creationId xmlns:a16="http://schemas.microsoft.com/office/drawing/2014/main" id="{32E85034-DD58-8648-B512-131C6F4C9890}"/>
              </a:ext>
            </a:extLst>
          </p:cNvPr>
          <p:cNvGrpSpPr/>
          <p:nvPr/>
        </p:nvGrpSpPr>
        <p:grpSpPr>
          <a:xfrm>
            <a:off x="3006659" y="1190673"/>
            <a:ext cx="7303940" cy="3613198"/>
            <a:chOff x="4723927" y="4558266"/>
            <a:chExt cx="15037966" cy="7439155"/>
          </a:xfrm>
        </p:grpSpPr>
        <p:sp>
          <p:nvSpPr>
            <p:cNvPr id="669" name="Google Shape;489;gb0755e36db_0_0">
              <a:extLst>
                <a:ext uri="{FF2B5EF4-FFF2-40B4-BE49-F238E27FC236}">
                  <a16:creationId xmlns:a16="http://schemas.microsoft.com/office/drawing/2014/main" id="{24917B0B-7E73-C84D-9767-9269AE544712}"/>
                </a:ext>
              </a:extLst>
            </p:cNvPr>
            <p:cNvSpPr/>
            <p:nvPr/>
          </p:nvSpPr>
          <p:spPr>
            <a:xfrm>
              <a:off x="10114946" y="4592760"/>
              <a:ext cx="777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333" y="90000"/>
                  </a:moveTo>
                  <a:cubicBezTo>
                    <a:pt x="53333" y="90000"/>
                    <a:pt x="13333" y="60000"/>
                    <a:pt x="13333" y="60000"/>
                  </a:cubicBezTo>
                  <a:cubicBezTo>
                    <a:pt x="13333" y="60000"/>
                    <a:pt x="53333" y="60000"/>
                    <a:pt x="66666" y="60000"/>
                  </a:cubicBezTo>
                  <a:cubicBezTo>
                    <a:pt x="40000" y="30000"/>
                    <a:pt x="13333" y="60000"/>
                    <a:pt x="0" y="0"/>
                  </a:cubicBezTo>
                  <a:cubicBezTo>
                    <a:pt x="13333" y="30000"/>
                    <a:pt x="106666" y="0"/>
                    <a:pt x="120000" y="60000"/>
                  </a:cubicBezTo>
                  <a:cubicBezTo>
                    <a:pt x="120000" y="60000"/>
                    <a:pt x="80000" y="60000"/>
                    <a:pt x="66666" y="60000"/>
                  </a:cubicBezTo>
                  <a:cubicBezTo>
                    <a:pt x="66666" y="60000"/>
                    <a:pt x="93333" y="120000"/>
                    <a:pt x="53333" y="90000"/>
                  </a:cubicBezTo>
                  <a:cubicBezTo>
                    <a:pt x="40000" y="90000"/>
                    <a:pt x="80000" y="120000"/>
                    <a:pt x="53333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0" name="Google Shape;490;gb0755e36db_0_0">
              <a:extLst>
                <a:ext uri="{FF2B5EF4-FFF2-40B4-BE49-F238E27FC236}">
                  <a16:creationId xmlns:a16="http://schemas.microsoft.com/office/drawing/2014/main" id="{45E6D2FB-F1AC-934B-BE80-0AEE5EECA904}"/>
                </a:ext>
              </a:extLst>
            </p:cNvPr>
            <p:cNvSpPr/>
            <p:nvPr/>
          </p:nvSpPr>
          <p:spPr>
            <a:xfrm>
              <a:off x="16468645" y="9827088"/>
              <a:ext cx="1718400" cy="128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411" y="3157"/>
                  </a:moveTo>
                  <a:cubicBezTo>
                    <a:pt x="58235" y="3157"/>
                    <a:pt x="57647" y="1578"/>
                    <a:pt x="56470" y="1578"/>
                  </a:cubicBezTo>
                  <a:cubicBezTo>
                    <a:pt x="55882" y="789"/>
                    <a:pt x="55882" y="1578"/>
                    <a:pt x="56470" y="2368"/>
                  </a:cubicBezTo>
                  <a:cubicBezTo>
                    <a:pt x="56470" y="3157"/>
                    <a:pt x="57647" y="2368"/>
                    <a:pt x="57647" y="2368"/>
                  </a:cubicBezTo>
                  <a:cubicBezTo>
                    <a:pt x="58235" y="3157"/>
                    <a:pt x="57647" y="4736"/>
                    <a:pt x="58235" y="4736"/>
                  </a:cubicBezTo>
                  <a:cubicBezTo>
                    <a:pt x="58235" y="5526"/>
                    <a:pt x="57647" y="5526"/>
                    <a:pt x="57058" y="5526"/>
                  </a:cubicBezTo>
                  <a:cubicBezTo>
                    <a:pt x="56470" y="6315"/>
                    <a:pt x="55882" y="6315"/>
                    <a:pt x="55294" y="6315"/>
                  </a:cubicBezTo>
                  <a:cubicBezTo>
                    <a:pt x="54117" y="5526"/>
                    <a:pt x="54117" y="6315"/>
                    <a:pt x="52941" y="6315"/>
                  </a:cubicBezTo>
                  <a:cubicBezTo>
                    <a:pt x="51176" y="7105"/>
                    <a:pt x="51764" y="9473"/>
                    <a:pt x="50588" y="10263"/>
                  </a:cubicBezTo>
                  <a:cubicBezTo>
                    <a:pt x="49411" y="11842"/>
                    <a:pt x="48823" y="14210"/>
                    <a:pt x="49411" y="15789"/>
                  </a:cubicBezTo>
                  <a:cubicBezTo>
                    <a:pt x="50588" y="18157"/>
                    <a:pt x="47647" y="16578"/>
                    <a:pt x="47058" y="16578"/>
                  </a:cubicBezTo>
                  <a:cubicBezTo>
                    <a:pt x="46470" y="16578"/>
                    <a:pt x="44705" y="18947"/>
                    <a:pt x="44705" y="18947"/>
                  </a:cubicBezTo>
                  <a:cubicBezTo>
                    <a:pt x="44705" y="18947"/>
                    <a:pt x="44117" y="15000"/>
                    <a:pt x="43529" y="14210"/>
                  </a:cubicBezTo>
                  <a:cubicBezTo>
                    <a:pt x="43529" y="13421"/>
                    <a:pt x="42941" y="13421"/>
                    <a:pt x="42352" y="13421"/>
                  </a:cubicBezTo>
                  <a:cubicBezTo>
                    <a:pt x="41764" y="12631"/>
                    <a:pt x="41764" y="12631"/>
                    <a:pt x="41764" y="11842"/>
                  </a:cubicBezTo>
                  <a:cubicBezTo>
                    <a:pt x="41176" y="11052"/>
                    <a:pt x="41176" y="12631"/>
                    <a:pt x="41176" y="13421"/>
                  </a:cubicBezTo>
                  <a:cubicBezTo>
                    <a:pt x="40588" y="13421"/>
                    <a:pt x="40000" y="13421"/>
                    <a:pt x="40000" y="12631"/>
                  </a:cubicBezTo>
                  <a:cubicBezTo>
                    <a:pt x="38823" y="12631"/>
                    <a:pt x="39411" y="15789"/>
                    <a:pt x="38235" y="15000"/>
                  </a:cubicBezTo>
                  <a:cubicBezTo>
                    <a:pt x="38235" y="15000"/>
                    <a:pt x="37647" y="14210"/>
                    <a:pt x="37647" y="14210"/>
                  </a:cubicBezTo>
                  <a:cubicBezTo>
                    <a:pt x="37058" y="15000"/>
                    <a:pt x="37058" y="15000"/>
                    <a:pt x="37058" y="15000"/>
                  </a:cubicBezTo>
                  <a:cubicBezTo>
                    <a:pt x="35294" y="14210"/>
                    <a:pt x="36470" y="17368"/>
                    <a:pt x="36470" y="17368"/>
                  </a:cubicBezTo>
                  <a:cubicBezTo>
                    <a:pt x="36470" y="17368"/>
                    <a:pt x="35294" y="17368"/>
                    <a:pt x="35294" y="17368"/>
                  </a:cubicBezTo>
                  <a:cubicBezTo>
                    <a:pt x="35294" y="18157"/>
                    <a:pt x="35882" y="18157"/>
                    <a:pt x="35882" y="18157"/>
                  </a:cubicBezTo>
                  <a:cubicBezTo>
                    <a:pt x="35294" y="19736"/>
                    <a:pt x="34705" y="18157"/>
                    <a:pt x="34705" y="20526"/>
                  </a:cubicBezTo>
                  <a:cubicBezTo>
                    <a:pt x="34705" y="21315"/>
                    <a:pt x="35294" y="21315"/>
                    <a:pt x="35294" y="22105"/>
                  </a:cubicBezTo>
                  <a:cubicBezTo>
                    <a:pt x="35294" y="23684"/>
                    <a:pt x="31176" y="20526"/>
                    <a:pt x="31176" y="22894"/>
                  </a:cubicBezTo>
                  <a:cubicBezTo>
                    <a:pt x="31176" y="23684"/>
                    <a:pt x="33529" y="25263"/>
                    <a:pt x="32352" y="26052"/>
                  </a:cubicBezTo>
                  <a:cubicBezTo>
                    <a:pt x="31764" y="26052"/>
                    <a:pt x="31764" y="25263"/>
                    <a:pt x="31764" y="26052"/>
                  </a:cubicBezTo>
                  <a:cubicBezTo>
                    <a:pt x="31176" y="26842"/>
                    <a:pt x="31176" y="26842"/>
                    <a:pt x="30588" y="26052"/>
                  </a:cubicBezTo>
                  <a:cubicBezTo>
                    <a:pt x="30000" y="26052"/>
                    <a:pt x="30588" y="24473"/>
                    <a:pt x="30000" y="23684"/>
                  </a:cubicBezTo>
                  <a:cubicBezTo>
                    <a:pt x="29411" y="22105"/>
                    <a:pt x="28235" y="25263"/>
                    <a:pt x="27647" y="26052"/>
                  </a:cubicBezTo>
                  <a:cubicBezTo>
                    <a:pt x="27647" y="26842"/>
                    <a:pt x="27058" y="27631"/>
                    <a:pt x="27058" y="28421"/>
                  </a:cubicBezTo>
                  <a:cubicBezTo>
                    <a:pt x="27058" y="28421"/>
                    <a:pt x="27647" y="29210"/>
                    <a:pt x="27647" y="30000"/>
                  </a:cubicBezTo>
                  <a:cubicBezTo>
                    <a:pt x="27647" y="30000"/>
                    <a:pt x="26470" y="31578"/>
                    <a:pt x="25882" y="32368"/>
                  </a:cubicBezTo>
                  <a:cubicBezTo>
                    <a:pt x="24117" y="34736"/>
                    <a:pt x="22352" y="36315"/>
                    <a:pt x="20000" y="37105"/>
                  </a:cubicBezTo>
                  <a:cubicBezTo>
                    <a:pt x="18235" y="37105"/>
                    <a:pt x="16470" y="38684"/>
                    <a:pt x="14117" y="39473"/>
                  </a:cubicBezTo>
                  <a:cubicBezTo>
                    <a:pt x="12352" y="40263"/>
                    <a:pt x="10588" y="40263"/>
                    <a:pt x="8823" y="41842"/>
                  </a:cubicBezTo>
                  <a:cubicBezTo>
                    <a:pt x="7647" y="43421"/>
                    <a:pt x="7058" y="43421"/>
                    <a:pt x="5882" y="44210"/>
                  </a:cubicBezTo>
                  <a:cubicBezTo>
                    <a:pt x="5294" y="45000"/>
                    <a:pt x="4117" y="47368"/>
                    <a:pt x="4117" y="47368"/>
                  </a:cubicBezTo>
                  <a:cubicBezTo>
                    <a:pt x="3529" y="47368"/>
                    <a:pt x="4117" y="45000"/>
                    <a:pt x="4117" y="44210"/>
                  </a:cubicBezTo>
                  <a:cubicBezTo>
                    <a:pt x="2941" y="44210"/>
                    <a:pt x="2352" y="48157"/>
                    <a:pt x="2352" y="48157"/>
                  </a:cubicBezTo>
                  <a:cubicBezTo>
                    <a:pt x="2941" y="50526"/>
                    <a:pt x="1764" y="51315"/>
                    <a:pt x="1764" y="53684"/>
                  </a:cubicBezTo>
                  <a:cubicBezTo>
                    <a:pt x="1764" y="54473"/>
                    <a:pt x="4705" y="63157"/>
                    <a:pt x="3529" y="63947"/>
                  </a:cubicBezTo>
                  <a:cubicBezTo>
                    <a:pt x="3529" y="63947"/>
                    <a:pt x="1764" y="60789"/>
                    <a:pt x="1764" y="60789"/>
                  </a:cubicBezTo>
                  <a:cubicBezTo>
                    <a:pt x="1764" y="61578"/>
                    <a:pt x="3529" y="63947"/>
                    <a:pt x="2352" y="64736"/>
                  </a:cubicBezTo>
                  <a:cubicBezTo>
                    <a:pt x="1176" y="64736"/>
                    <a:pt x="1176" y="60789"/>
                    <a:pt x="0" y="60789"/>
                  </a:cubicBezTo>
                  <a:cubicBezTo>
                    <a:pt x="0" y="60789"/>
                    <a:pt x="3529" y="67105"/>
                    <a:pt x="3529" y="67894"/>
                  </a:cubicBezTo>
                  <a:cubicBezTo>
                    <a:pt x="4117" y="68684"/>
                    <a:pt x="3529" y="70263"/>
                    <a:pt x="4117" y="71842"/>
                  </a:cubicBezTo>
                  <a:cubicBezTo>
                    <a:pt x="4705" y="73421"/>
                    <a:pt x="5294" y="74210"/>
                    <a:pt x="5882" y="75789"/>
                  </a:cubicBezTo>
                  <a:cubicBezTo>
                    <a:pt x="6470" y="76578"/>
                    <a:pt x="6470" y="78947"/>
                    <a:pt x="6470" y="79736"/>
                  </a:cubicBezTo>
                  <a:cubicBezTo>
                    <a:pt x="6470" y="81315"/>
                    <a:pt x="7058" y="82894"/>
                    <a:pt x="7647" y="83684"/>
                  </a:cubicBezTo>
                  <a:cubicBezTo>
                    <a:pt x="8235" y="86052"/>
                    <a:pt x="8235" y="86842"/>
                    <a:pt x="8235" y="89210"/>
                  </a:cubicBezTo>
                  <a:cubicBezTo>
                    <a:pt x="8235" y="90000"/>
                    <a:pt x="8235" y="93947"/>
                    <a:pt x="8235" y="93947"/>
                  </a:cubicBezTo>
                  <a:cubicBezTo>
                    <a:pt x="7647" y="94736"/>
                    <a:pt x="7058" y="94736"/>
                    <a:pt x="6470" y="95526"/>
                  </a:cubicBezTo>
                  <a:cubicBezTo>
                    <a:pt x="5882" y="97894"/>
                    <a:pt x="7058" y="97894"/>
                    <a:pt x="7647" y="98684"/>
                  </a:cubicBezTo>
                  <a:cubicBezTo>
                    <a:pt x="10000" y="100263"/>
                    <a:pt x="11764" y="101842"/>
                    <a:pt x="14705" y="101052"/>
                  </a:cubicBezTo>
                  <a:cubicBezTo>
                    <a:pt x="15882" y="100263"/>
                    <a:pt x="17058" y="99473"/>
                    <a:pt x="17647" y="98684"/>
                  </a:cubicBezTo>
                  <a:cubicBezTo>
                    <a:pt x="19411" y="97894"/>
                    <a:pt x="18823" y="98684"/>
                    <a:pt x="19411" y="97105"/>
                  </a:cubicBezTo>
                  <a:cubicBezTo>
                    <a:pt x="20588" y="95526"/>
                    <a:pt x="24705" y="95526"/>
                    <a:pt x="25882" y="96315"/>
                  </a:cubicBezTo>
                  <a:cubicBezTo>
                    <a:pt x="27647" y="96315"/>
                    <a:pt x="30588" y="97894"/>
                    <a:pt x="31764" y="95526"/>
                  </a:cubicBezTo>
                  <a:cubicBezTo>
                    <a:pt x="32352" y="94736"/>
                    <a:pt x="32352" y="93157"/>
                    <a:pt x="33529" y="92368"/>
                  </a:cubicBezTo>
                  <a:cubicBezTo>
                    <a:pt x="34705" y="91578"/>
                    <a:pt x="35882" y="90789"/>
                    <a:pt x="37058" y="90000"/>
                  </a:cubicBezTo>
                  <a:cubicBezTo>
                    <a:pt x="38823" y="88421"/>
                    <a:pt x="41176" y="90000"/>
                    <a:pt x="42941" y="88421"/>
                  </a:cubicBezTo>
                  <a:cubicBezTo>
                    <a:pt x="45882" y="86842"/>
                    <a:pt x="48235" y="86842"/>
                    <a:pt x="51764" y="86052"/>
                  </a:cubicBezTo>
                  <a:cubicBezTo>
                    <a:pt x="52352" y="86052"/>
                    <a:pt x="52941" y="85263"/>
                    <a:pt x="54117" y="85263"/>
                  </a:cubicBezTo>
                  <a:cubicBezTo>
                    <a:pt x="54705" y="86052"/>
                    <a:pt x="55882" y="86842"/>
                    <a:pt x="56470" y="87631"/>
                  </a:cubicBezTo>
                  <a:cubicBezTo>
                    <a:pt x="57058" y="87631"/>
                    <a:pt x="62941" y="89210"/>
                    <a:pt x="62941" y="90000"/>
                  </a:cubicBezTo>
                  <a:cubicBezTo>
                    <a:pt x="62352" y="90789"/>
                    <a:pt x="61764" y="93157"/>
                    <a:pt x="62941" y="92368"/>
                  </a:cubicBezTo>
                  <a:cubicBezTo>
                    <a:pt x="63529" y="92368"/>
                    <a:pt x="64705" y="94736"/>
                    <a:pt x="65294" y="95526"/>
                  </a:cubicBezTo>
                  <a:cubicBezTo>
                    <a:pt x="65882" y="96315"/>
                    <a:pt x="65882" y="97105"/>
                    <a:pt x="65882" y="98684"/>
                  </a:cubicBezTo>
                  <a:cubicBezTo>
                    <a:pt x="66470" y="99473"/>
                    <a:pt x="67647" y="101052"/>
                    <a:pt x="67647" y="101052"/>
                  </a:cubicBezTo>
                  <a:cubicBezTo>
                    <a:pt x="67647" y="100263"/>
                    <a:pt x="67058" y="99473"/>
                    <a:pt x="68235" y="98684"/>
                  </a:cubicBezTo>
                  <a:cubicBezTo>
                    <a:pt x="68823" y="97894"/>
                    <a:pt x="69411" y="97105"/>
                    <a:pt x="70588" y="96315"/>
                  </a:cubicBezTo>
                  <a:cubicBezTo>
                    <a:pt x="71176" y="95526"/>
                    <a:pt x="74117" y="91578"/>
                    <a:pt x="73529" y="90789"/>
                  </a:cubicBezTo>
                  <a:cubicBezTo>
                    <a:pt x="74117" y="92368"/>
                    <a:pt x="73529" y="93157"/>
                    <a:pt x="73529" y="94736"/>
                  </a:cubicBezTo>
                  <a:cubicBezTo>
                    <a:pt x="74117" y="95526"/>
                    <a:pt x="72941" y="96315"/>
                    <a:pt x="72941" y="96315"/>
                  </a:cubicBezTo>
                  <a:cubicBezTo>
                    <a:pt x="72352" y="97894"/>
                    <a:pt x="72352" y="98684"/>
                    <a:pt x="72352" y="99473"/>
                  </a:cubicBezTo>
                  <a:cubicBezTo>
                    <a:pt x="72352" y="101052"/>
                    <a:pt x="70000" y="101842"/>
                    <a:pt x="71764" y="101842"/>
                  </a:cubicBezTo>
                  <a:cubicBezTo>
                    <a:pt x="74117" y="101842"/>
                    <a:pt x="72941" y="98684"/>
                    <a:pt x="73529" y="97105"/>
                  </a:cubicBezTo>
                  <a:cubicBezTo>
                    <a:pt x="73529" y="97105"/>
                    <a:pt x="75882" y="100263"/>
                    <a:pt x="75294" y="101842"/>
                  </a:cubicBezTo>
                  <a:cubicBezTo>
                    <a:pt x="73529" y="105000"/>
                    <a:pt x="75882" y="102631"/>
                    <a:pt x="77058" y="104210"/>
                  </a:cubicBezTo>
                  <a:cubicBezTo>
                    <a:pt x="78823" y="106578"/>
                    <a:pt x="78823" y="107368"/>
                    <a:pt x="78823" y="109736"/>
                  </a:cubicBezTo>
                  <a:cubicBezTo>
                    <a:pt x="78235" y="112105"/>
                    <a:pt x="80588" y="114473"/>
                    <a:pt x="81764" y="114473"/>
                  </a:cubicBezTo>
                  <a:cubicBezTo>
                    <a:pt x="82941" y="115263"/>
                    <a:pt x="84117" y="116052"/>
                    <a:pt x="85294" y="116052"/>
                  </a:cubicBezTo>
                  <a:cubicBezTo>
                    <a:pt x="86470" y="116052"/>
                    <a:pt x="88823" y="120000"/>
                    <a:pt x="90000" y="119210"/>
                  </a:cubicBezTo>
                  <a:cubicBezTo>
                    <a:pt x="91176" y="118421"/>
                    <a:pt x="92352" y="117631"/>
                    <a:pt x="92941" y="116052"/>
                  </a:cubicBezTo>
                  <a:cubicBezTo>
                    <a:pt x="92941" y="116052"/>
                    <a:pt x="94117" y="113684"/>
                    <a:pt x="94705" y="114473"/>
                  </a:cubicBezTo>
                  <a:cubicBezTo>
                    <a:pt x="94705" y="115263"/>
                    <a:pt x="93529" y="116052"/>
                    <a:pt x="94117" y="116842"/>
                  </a:cubicBezTo>
                  <a:cubicBezTo>
                    <a:pt x="94705" y="117631"/>
                    <a:pt x="94705" y="115263"/>
                    <a:pt x="95294" y="115263"/>
                  </a:cubicBezTo>
                  <a:cubicBezTo>
                    <a:pt x="95294" y="115263"/>
                    <a:pt x="96470" y="117631"/>
                    <a:pt x="97058" y="117631"/>
                  </a:cubicBezTo>
                  <a:cubicBezTo>
                    <a:pt x="97058" y="118421"/>
                    <a:pt x="98235" y="120000"/>
                    <a:pt x="98823" y="120000"/>
                  </a:cubicBezTo>
                  <a:cubicBezTo>
                    <a:pt x="98235" y="120000"/>
                    <a:pt x="100000" y="117631"/>
                    <a:pt x="100000" y="117631"/>
                  </a:cubicBezTo>
                  <a:cubicBezTo>
                    <a:pt x="101176" y="116842"/>
                    <a:pt x="101764" y="115263"/>
                    <a:pt x="102352" y="114473"/>
                  </a:cubicBezTo>
                  <a:cubicBezTo>
                    <a:pt x="104117" y="113684"/>
                    <a:pt x="108823" y="115263"/>
                    <a:pt x="108823" y="112105"/>
                  </a:cubicBezTo>
                  <a:cubicBezTo>
                    <a:pt x="109411" y="108157"/>
                    <a:pt x="110000" y="105789"/>
                    <a:pt x="110588" y="102631"/>
                  </a:cubicBezTo>
                  <a:cubicBezTo>
                    <a:pt x="111764" y="99473"/>
                    <a:pt x="112352" y="96315"/>
                    <a:pt x="114117" y="93157"/>
                  </a:cubicBezTo>
                  <a:cubicBezTo>
                    <a:pt x="114705" y="92368"/>
                    <a:pt x="115882" y="91578"/>
                    <a:pt x="116470" y="90000"/>
                  </a:cubicBezTo>
                  <a:cubicBezTo>
                    <a:pt x="116470" y="89210"/>
                    <a:pt x="116470" y="89210"/>
                    <a:pt x="116470" y="88421"/>
                  </a:cubicBezTo>
                  <a:cubicBezTo>
                    <a:pt x="117058" y="87631"/>
                    <a:pt x="117647" y="86842"/>
                    <a:pt x="117647" y="85263"/>
                  </a:cubicBezTo>
                  <a:cubicBezTo>
                    <a:pt x="118235" y="83684"/>
                    <a:pt x="117647" y="82105"/>
                    <a:pt x="118235" y="80526"/>
                  </a:cubicBezTo>
                  <a:cubicBezTo>
                    <a:pt x="118235" y="79736"/>
                    <a:pt x="118823" y="78947"/>
                    <a:pt x="118823" y="78157"/>
                  </a:cubicBezTo>
                  <a:cubicBezTo>
                    <a:pt x="119411" y="77368"/>
                    <a:pt x="118235" y="76578"/>
                    <a:pt x="118823" y="75789"/>
                  </a:cubicBezTo>
                  <a:cubicBezTo>
                    <a:pt x="119411" y="75000"/>
                    <a:pt x="120000" y="72631"/>
                    <a:pt x="119411" y="71842"/>
                  </a:cubicBezTo>
                  <a:cubicBezTo>
                    <a:pt x="119411" y="70263"/>
                    <a:pt x="118823" y="69473"/>
                    <a:pt x="118823" y="68684"/>
                  </a:cubicBezTo>
                  <a:cubicBezTo>
                    <a:pt x="118235" y="67894"/>
                    <a:pt x="118235" y="66315"/>
                    <a:pt x="118235" y="65526"/>
                  </a:cubicBezTo>
                  <a:cubicBezTo>
                    <a:pt x="117647" y="62368"/>
                    <a:pt x="119411" y="60789"/>
                    <a:pt x="118823" y="57631"/>
                  </a:cubicBezTo>
                  <a:cubicBezTo>
                    <a:pt x="118823" y="58421"/>
                    <a:pt x="118235" y="60000"/>
                    <a:pt x="117647" y="60000"/>
                  </a:cubicBezTo>
                  <a:cubicBezTo>
                    <a:pt x="116470" y="60000"/>
                    <a:pt x="115882" y="56842"/>
                    <a:pt x="115294" y="55263"/>
                  </a:cubicBezTo>
                  <a:cubicBezTo>
                    <a:pt x="114117" y="52894"/>
                    <a:pt x="111764" y="52894"/>
                    <a:pt x="111764" y="48947"/>
                  </a:cubicBezTo>
                  <a:cubicBezTo>
                    <a:pt x="111176" y="47368"/>
                    <a:pt x="110588" y="47368"/>
                    <a:pt x="110000" y="46578"/>
                  </a:cubicBezTo>
                  <a:cubicBezTo>
                    <a:pt x="108823" y="45789"/>
                    <a:pt x="108823" y="48157"/>
                    <a:pt x="108235" y="46578"/>
                  </a:cubicBezTo>
                  <a:cubicBezTo>
                    <a:pt x="108235" y="44210"/>
                    <a:pt x="107647" y="43421"/>
                    <a:pt x="106470" y="41842"/>
                  </a:cubicBezTo>
                  <a:cubicBezTo>
                    <a:pt x="106470" y="41842"/>
                    <a:pt x="105882" y="41052"/>
                    <a:pt x="105882" y="40263"/>
                  </a:cubicBezTo>
                  <a:cubicBezTo>
                    <a:pt x="105294" y="40263"/>
                    <a:pt x="105882" y="38684"/>
                    <a:pt x="105882" y="39473"/>
                  </a:cubicBezTo>
                  <a:cubicBezTo>
                    <a:pt x="104705" y="37894"/>
                    <a:pt x="103529" y="37105"/>
                    <a:pt x="102352" y="36315"/>
                  </a:cubicBezTo>
                  <a:cubicBezTo>
                    <a:pt x="101176" y="34736"/>
                    <a:pt x="99411" y="35526"/>
                    <a:pt x="98823" y="33947"/>
                  </a:cubicBezTo>
                  <a:cubicBezTo>
                    <a:pt x="97647" y="32368"/>
                    <a:pt x="98235" y="29210"/>
                    <a:pt x="97647" y="28421"/>
                  </a:cubicBezTo>
                  <a:cubicBezTo>
                    <a:pt x="97647" y="26842"/>
                    <a:pt x="97647" y="25263"/>
                    <a:pt x="97058" y="24473"/>
                  </a:cubicBezTo>
                  <a:cubicBezTo>
                    <a:pt x="96470" y="23684"/>
                    <a:pt x="95882" y="23684"/>
                    <a:pt x="95882" y="22105"/>
                  </a:cubicBezTo>
                  <a:cubicBezTo>
                    <a:pt x="95882" y="20526"/>
                    <a:pt x="95882" y="18157"/>
                    <a:pt x="94705" y="15789"/>
                  </a:cubicBezTo>
                  <a:cubicBezTo>
                    <a:pt x="94117" y="15789"/>
                    <a:pt x="92941" y="13421"/>
                    <a:pt x="92941" y="14210"/>
                  </a:cubicBezTo>
                  <a:cubicBezTo>
                    <a:pt x="91764" y="14210"/>
                    <a:pt x="91764" y="15000"/>
                    <a:pt x="91176" y="13421"/>
                  </a:cubicBezTo>
                  <a:cubicBezTo>
                    <a:pt x="90000" y="11842"/>
                    <a:pt x="90588" y="8684"/>
                    <a:pt x="89411" y="6315"/>
                  </a:cubicBezTo>
                  <a:cubicBezTo>
                    <a:pt x="89411" y="5526"/>
                    <a:pt x="87058" y="0"/>
                    <a:pt x="87058" y="0"/>
                  </a:cubicBezTo>
                  <a:cubicBezTo>
                    <a:pt x="86470" y="0"/>
                    <a:pt x="86470" y="1578"/>
                    <a:pt x="86470" y="2368"/>
                  </a:cubicBezTo>
                  <a:cubicBezTo>
                    <a:pt x="86470" y="3157"/>
                    <a:pt x="85882" y="3947"/>
                    <a:pt x="85294" y="4736"/>
                  </a:cubicBezTo>
                  <a:cubicBezTo>
                    <a:pt x="85294" y="4736"/>
                    <a:pt x="84117" y="6315"/>
                    <a:pt x="84705" y="7105"/>
                  </a:cubicBezTo>
                  <a:cubicBezTo>
                    <a:pt x="84705" y="7105"/>
                    <a:pt x="85882" y="7105"/>
                    <a:pt x="85294" y="7894"/>
                  </a:cubicBezTo>
                  <a:cubicBezTo>
                    <a:pt x="84705" y="7894"/>
                    <a:pt x="84117" y="11842"/>
                    <a:pt x="84117" y="12631"/>
                  </a:cubicBezTo>
                  <a:cubicBezTo>
                    <a:pt x="84705" y="14210"/>
                    <a:pt x="84705" y="15789"/>
                    <a:pt x="84705" y="17368"/>
                  </a:cubicBezTo>
                  <a:cubicBezTo>
                    <a:pt x="84117" y="20526"/>
                    <a:pt x="84117" y="28421"/>
                    <a:pt x="80588" y="28421"/>
                  </a:cubicBezTo>
                  <a:cubicBezTo>
                    <a:pt x="78235" y="28421"/>
                    <a:pt x="78235" y="25263"/>
                    <a:pt x="76470" y="24473"/>
                  </a:cubicBezTo>
                  <a:cubicBezTo>
                    <a:pt x="75294" y="23684"/>
                    <a:pt x="74117" y="23684"/>
                    <a:pt x="72941" y="22105"/>
                  </a:cubicBezTo>
                  <a:cubicBezTo>
                    <a:pt x="72352" y="21315"/>
                    <a:pt x="65882" y="16578"/>
                    <a:pt x="66470" y="15789"/>
                  </a:cubicBezTo>
                  <a:cubicBezTo>
                    <a:pt x="66470" y="15000"/>
                    <a:pt x="67058" y="14210"/>
                    <a:pt x="67647" y="13421"/>
                  </a:cubicBezTo>
                  <a:cubicBezTo>
                    <a:pt x="67647" y="12631"/>
                    <a:pt x="68823" y="12631"/>
                    <a:pt x="68823" y="11842"/>
                  </a:cubicBezTo>
                  <a:cubicBezTo>
                    <a:pt x="68823" y="11842"/>
                    <a:pt x="68235" y="11052"/>
                    <a:pt x="68235" y="10263"/>
                  </a:cubicBezTo>
                  <a:cubicBezTo>
                    <a:pt x="68823" y="9473"/>
                    <a:pt x="68823" y="9473"/>
                    <a:pt x="69411" y="8684"/>
                  </a:cubicBezTo>
                  <a:cubicBezTo>
                    <a:pt x="69411" y="7894"/>
                    <a:pt x="70588" y="7105"/>
                    <a:pt x="71176" y="6315"/>
                  </a:cubicBezTo>
                  <a:cubicBezTo>
                    <a:pt x="71176" y="5526"/>
                    <a:pt x="70000" y="3947"/>
                    <a:pt x="69411" y="4736"/>
                  </a:cubicBezTo>
                  <a:cubicBezTo>
                    <a:pt x="69411" y="4736"/>
                    <a:pt x="68823" y="6315"/>
                    <a:pt x="68823" y="6315"/>
                  </a:cubicBezTo>
                  <a:cubicBezTo>
                    <a:pt x="68235" y="5526"/>
                    <a:pt x="68235" y="5526"/>
                    <a:pt x="67647" y="4736"/>
                  </a:cubicBezTo>
                  <a:cubicBezTo>
                    <a:pt x="67647" y="3947"/>
                    <a:pt x="66470" y="5526"/>
                    <a:pt x="65882" y="5526"/>
                  </a:cubicBezTo>
                  <a:cubicBezTo>
                    <a:pt x="65294" y="6315"/>
                    <a:pt x="64705" y="5526"/>
                    <a:pt x="64117" y="5526"/>
                  </a:cubicBezTo>
                  <a:cubicBezTo>
                    <a:pt x="62941" y="4736"/>
                    <a:pt x="61176" y="3947"/>
                    <a:pt x="59411" y="3157"/>
                  </a:cubicBezTo>
                  <a:cubicBezTo>
                    <a:pt x="58235" y="3157"/>
                    <a:pt x="60588" y="3947"/>
                    <a:pt x="59411" y="31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1" name="Google Shape;491;gb0755e36db_0_0">
              <a:extLst>
                <a:ext uri="{FF2B5EF4-FFF2-40B4-BE49-F238E27FC236}">
                  <a16:creationId xmlns:a16="http://schemas.microsoft.com/office/drawing/2014/main" id="{C7E50981-7DDE-4247-BD15-B574D8787A05}"/>
                </a:ext>
              </a:extLst>
            </p:cNvPr>
            <p:cNvSpPr/>
            <p:nvPr/>
          </p:nvSpPr>
          <p:spPr>
            <a:xfrm>
              <a:off x="11557531" y="6550243"/>
              <a:ext cx="336300" cy="50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000" y="0"/>
                  </a:moveTo>
                  <a:cubicBezTo>
                    <a:pt x="36000" y="0"/>
                    <a:pt x="30000" y="2000"/>
                    <a:pt x="21000" y="0"/>
                  </a:cubicBezTo>
                  <a:cubicBezTo>
                    <a:pt x="18000" y="0"/>
                    <a:pt x="15000" y="0"/>
                    <a:pt x="15000" y="2000"/>
                  </a:cubicBezTo>
                  <a:cubicBezTo>
                    <a:pt x="18000" y="6000"/>
                    <a:pt x="15000" y="4000"/>
                    <a:pt x="12000" y="6000"/>
                  </a:cubicBezTo>
                  <a:cubicBezTo>
                    <a:pt x="15000" y="4000"/>
                    <a:pt x="15000" y="8000"/>
                    <a:pt x="15000" y="8000"/>
                  </a:cubicBezTo>
                  <a:cubicBezTo>
                    <a:pt x="12000" y="12000"/>
                    <a:pt x="3000" y="10000"/>
                    <a:pt x="6000" y="16000"/>
                  </a:cubicBezTo>
                  <a:cubicBezTo>
                    <a:pt x="12000" y="20000"/>
                    <a:pt x="9000" y="22000"/>
                    <a:pt x="6000" y="26000"/>
                  </a:cubicBezTo>
                  <a:cubicBezTo>
                    <a:pt x="6000" y="30000"/>
                    <a:pt x="12000" y="30000"/>
                    <a:pt x="15000" y="28000"/>
                  </a:cubicBezTo>
                  <a:cubicBezTo>
                    <a:pt x="12000" y="30000"/>
                    <a:pt x="15000" y="30000"/>
                    <a:pt x="15000" y="32000"/>
                  </a:cubicBezTo>
                  <a:cubicBezTo>
                    <a:pt x="15000" y="30000"/>
                    <a:pt x="9000" y="36000"/>
                    <a:pt x="9000" y="36000"/>
                  </a:cubicBezTo>
                  <a:cubicBezTo>
                    <a:pt x="6000" y="36000"/>
                    <a:pt x="0" y="36000"/>
                    <a:pt x="0" y="40000"/>
                  </a:cubicBezTo>
                  <a:cubicBezTo>
                    <a:pt x="3000" y="40000"/>
                    <a:pt x="6000" y="36000"/>
                    <a:pt x="9000" y="38000"/>
                  </a:cubicBezTo>
                  <a:cubicBezTo>
                    <a:pt x="9000" y="40000"/>
                    <a:pt x="9000" y="42000"/>
                    <a:pt x="9000" y="42000"/>
                  </a:cubicBezTo>
                  <a:cubicBezTo>
                    <a:pt x="6000" y="44000"/>
                    <a:pt x="6000" y="46000"/>
                    <a:pt x="6000" y="46000"/>
                  </a:cubicBezTo>
                  <a:cubicBezTo>
                    <a:pt x="6000" y="48000"/>
                    <a:pt x="9000" y="44000"/>
                    <a:pt x="12000" y="44000"/>
                  </a:cubicBezTo>
                  <a:cubicBezTo>
                    <a:pt x="12000" y="42000"/>
                    <a:pt x="15000" y="46000"/>
                    <a:pt x="15000" y="46000"/>
                  </a:cubicBezTo>
                  <a:cubicBezTo>
                    <a:pt x="18000" y="46000"/>
                    <a:pt x="15000" y="38000"/>
                    <a:pt x="12000" y="38000"/>
                  </a:cubicBezTo>
                  <a:cubicBezTo>
                    <a:pt x="15000" y="38000"/>
                    <a:pt x="21000" y="40000"/>
                    <a:pt x="21000" y="38000"/>
                  </a:cubicBezTo>
                  <a:cubicBezTo>
                    <a:pt x="21000" y="38000"/>
                    <a:pt x="18000" y="40000"/>
                    <a:pt x="18000" y="40000"/>
                  </a:cubicBezTo>
                  <a:cubicBezTo>
                    <a:pt x="18000" y="42000"/>
                    <a:pt x="21000" y="44000"/>
                    <a:pt x="21000" y="46000"/>
                  </a:cubicBezTo>
                  <a:cubicBezTo>
                    <a:pt x="21000" y="48000"/>
                    <a:pt x="12000" y="54000"/>
                    <a:pt x="21000" y="54000"/>
                  </a:cubicBezTo>
                  <a:cubicBezTo>
                    <a:pt x="21000" y="54000"/>
                    <a:pt x="30000" y="54000"/>
                    <a:pt x="33000" y="54000"/>
                  </a:cubicBezTo>
                  <a:cubicBezTo>
                    <a:pt x="36000" y="52000"/>
                    <a:pt x="45000" y="52000"/>
                    <a:pt x="45000" y="52000"/>
                  </a:cubicBezTo>
                  <a:cubicBezTo>
                    <a:pt x="42000" y="56000"/>
                    <a:pt x="39000" y="56000"/>
                    <a:pt x="42000" y="60000"/>
                  </a:cubicBezTo>
                  <a:cubicBezTo>
                    <a:pt x="45000" y="66000"/>
                    <a:pt x="45000" y="62000"/>
                    <a:pt x="48000" y="64000"/>
                  </a:cubicBezTo>
                  <a:cubicBezTo>
                    <a:pt x="48000" y="66000"/>
                    <a:pt x="45000" y="70000"/>
                    <a:pt x="48000" y="72000"/>
                  </a:cubicBezTo>
                  <a:cubicBezTo>
                    <a:pt x="51000" y="76000"/>
                    <a:pt x="42000" y="76000"/>
                    <a:pt x="39000" y="76000"/>
                  </a:cubicBezTo>
                  <a:cubicBezTo>
                    <a:pt x="33000" y="78000"/>
                    <a:pt x="30000" y="74000"/>
                    <a:pt x="24000" y="78000"/>
                  </a:cubicBezTo>
                  <a:cubicBezTo>
                    <a:pt x="21000" y="82000"/>
                    <a:pt x="36000" y="80000"/>
                    <a:pt x="33000" y="82000"/>
                  </a:cubicBezTo>
                  <a:cubicBezTo>
                    <a:pt x="33000" y="82000"/>
                    <a:pt x="27000" y="84000"/>
                    <a:pt x="27000" y="84000"/>
                  </a:cubicBezTo>
                  <a:cubicBezTo>
                    <a:pt x="27000" y="86000"/>
                    <a:pt x="30000" y="86000"/>
                    <a:pt x="27000" y="88000"/>
                  </a:cubicBezTo>
                  <a:cubicBezTo>
                    <a:pt x="24000" y="90000"/>
                    <a:pt x="21000" y="92000"/>
                    <a:pt x="15000" y="94000"/>
                  </a:cubicBezTo>
                  <a:cubicBezTo>
                    <a:pt x="12000" y="96000"/>
                    <a:pt x="18000" y="98000"/>
                    <a:pt x="18000" y="98000"/>
                  </a:cubicBezTo>
                  <a:cubicBezTo>
                    <a:pt x="21000" y="98000"/>
                    <a:pt x="27000" y="96000"/>
                    <a:pt x="27000" y="96000"/>
                  </a:cubicBezTo>
                  <a:cubicBezTo>
                    <a:pt x="27000" y="98000"/>
                    <a:pt x="36000" y="98000"/>
                    <a:pt x="39000" y="100000"/>
                  </a:cubicBezTo>
                  <a:cubicBezTo>
                    <a:pt x="45000" y="100000"/>
                    <a:pt x="51000" y="96000"/>
                    <a:pt x="54000" y="96000"/>
                  </a:cubicBezTo>
                  <a:cubicBezTo>
                    <a:pt x="54000" y="96000"/>
                    <a:pt x="48000" y="106000"/>
                    <a:pt x="39000" y="104000"/>
                  </a:cubicBezTo>
                  <a:cubicBezTo>
                    <a:pt x="36000" y="102000"/>
                    <a:pt x="33000" y="104000"/>
                    <a:pt x="30000" y="104000"/>
                  </a:cubicBezTo>
                  <a:cubicBezTo>
                    <a:pt x="24000" y="104000"/>
                    <a:pt x="27000" y="102000"/>
                    <a:pt x="24000" y="102000"/>
                  </a:cubicBezTo>
                  <a:cubicBezTo>
                    <a:pt x="24000" y="102000"/>
                    <a:pt x="24000" y="108000"/>
                    <a:pt x="21000" y="110000"/>
                  </a:cubicBezTo>
                  <a:cubicBezTo>
                    <a:pt x="21000" y="110000"/>
                    <a:pt x="18000" y="112000"/>
                    <a:pt x="15000" y="114000"/>
                  </a:cubicBezTo>
                  <a:cubicBezTo>
                    <a:pt x="15000" y="114000"/>
                    <a:pt x="9000" y="116000"/>
                    <a:pt x="9000" y="118000"/>
                  </a:cubicBezTo>
                  <a:cubicBezTo>
                    <a:pt x="9000" y="118000"/>
                    <a:pt x="15000" y="118000"/>
                    <a:pt x="15000" y="118000"/>
                  </a:cubicBezTo>
                  <a:cubicBezTo>
                    <a:pt x="15000" y="118000"/>
                    <a:pt x="12000" y="118000"/>
                    <a:pt x="15000" y="120000"/>
                  </a:cubicBezTo>
                  <a:cubicBezTo>
                    <a:pt x="15000" y="120000"/>
                    <a:pt x="21000" y="114000"/>
                    <a:pt x="24000" y="114000"/>
                  </a:cubicBezTo>
                  <a:cubicBezTo>
                    <a:pt x="27000" y="114000"/>
                    <a:pt x="33000" y="116000"/>
                    <a:pt x="36000" y="114000"/>
                  </a:cubicBezTo>
                  <a:cubicBezTo>
                    <a:pt x="42000" y="114000"/>
                    <a:pt x="39000" y="110000"/>
                    <a:pt x="45000" y="110000"/>
                  </a:cubicBezTo>
                  <a:cubicBezTo>
                    <a:pt x="48000" y="108000"/>
                    <a:pt x="51000" y="110000"/>
                    <a:pt x="57000" y="110000"/>
                  </a:cubicBezTo>
                  <a:cubicBezTo>
                    <a:pt x="60000" y="112000"/>
                    <a:pt x="63000" y="108000"/>
                    <a:pt x="69000" y="110000"/>
                  </a:cubicBezTo>
                  <a:cubicBezTo>
                    <a:pt x="72000" y="112000"/>
                    <a:pt x="78000" y="110000"/>
                    <a:pt x="81000" y="108000"/>
                  </a:cubicBezTo>
                  <a:cubicBezTo>
                    <a:pt x="87000" y="108000"/>
                    <a:pt x="96000" y="108000"/>
                    <a:pt x="102000" y="108000"/>
                  </a:cubicBezTo>
                  <a:cubicBezTo>
                    <a:pt x="102000" y="108000"/>
                    <a:pt x="114000" y="102000"/>
                    <a:pt x="114000" y="102000"/>
                  </a:cubicBezTo>
                  <a:cubicBezTo>
                    <a:pt x="111000" y="100000"/>
                    <a:pt x="99000" y="102000"/>
                    <a:pt x="99000" y="100000"/>
                  </a:cubicBezTo>
                  <a:cubicBezTo>
                    <a:pt x="99000" y="98000"/>
                    <a:pt x="111000" y="92000"/>
                    <a:pt x="114000" y="92000"/>
                  </a:cubicBezTo>
                  <a:cubicBezTo>
                    <a:pt x="117000" y="88000"/>
                    <a:pt x="120000" y="80000"/>
                    <a:pt x="108000" y="80000"/>
                  </a:cubicBezTo>
                  <a:cubicBezTo>
                    <a:pt x="105000" y="80000"/>
                    <a:pt x="99000" y="82000"/>
                    <a:pt x="96000" y="82000"/>
                  </a:cubicBezTo>
                  <a:cubicBezTo>
                    <a:pt x="90000" y="80000"/>
                    <a:pt x="96000" y="80000"/>
                    <a:pt x="96000" y="78000"/>
                  </a:cubicBezTo>
                  <a:cubicBezTo>
                    <a:pt x="96000" y="76000"/>
                    <a:pt x="96000" y="74000"/>
                    <a:pt x="93000" y="72000"/>
                  </a:cubicBezTo>
                  <a:cubicBezTo>
                    <a:pt x="93000" y="72000"/>
                    <a:pt x="81000" y="70000"/>
                    <a:pt x="84000" y="68000"/>
                  </a:cubicBezTo>
                  <a:cubicBezTo>
                    <a:pt x="84000" y="68000"/>
                    <a:pt x="90000" y="70000"/>
                    <a:pt x="90000" y="68000"/>
                  </a:cubicBezTo>
                  <a:cubicBezTo>
                    <a:pt x="93000" y="66000"/>
                    <a:pt x="90000" y="64000"/>
                    <a:pt x="87000" y="62000"/>
                  </a:cubicBezTo>
                  <a:cubicBezTo>
                    <a:pt x="78000" y="58000"/>
                    <a:pt x="75000" y="58000"/>
                    <a:pt x="69000" y="50000"/>
                  </a:cubicBezTo>
                  <a:cubicBezTo>
                    <a:pt x="66000" y="46000"/>
                    <a:pt x="63000" y="42000"/>
                    <a:pt x="54000" y="38000"/>
                  </a:cubicBezTo>
                  <a:cubicBezTo>
                    <a:pt x="51000" y="36000"/>
                    <a:pt x="39000" y="40000"/>
                    <a:pt x="36000" y="36000"/>
                  </a:cubicBezTo>
                  <a:cubicBezTo>
                    <a:pt x="36000" y="36000"/>
                    <a:pt x="54000" y="34000"/>
                    <a:pt x="51000" y="32000"/>
                  </a:cubicBezTo>
                  <a:cubicBezTo>
                    <a:pt x="51000" y="32000"/>
                    <a:pt x="45000" y="34000"/>
                    <a:pt x="42000" y="32000"/>
                  </a:cubicBezTo>
                  <a:cubicBezTo>
                    <a:pt x="42000" y="32000"/>
                    <a:pt x="54000" y="30000"/>
                    <a:pt x="54000" y="30000"/>
                  </a:cubicBezTo>
                  <a:cubicBezTo>
                    <a:pt x="57000" y="28000"/>
                    <a:pt x="66000" y="18000"/>
                    <a:pt x="63000" y="16000"/>
                  </a:cubicBezTo>
                  <a:cubicBezTo>
                    <a:pt x="60000" y="12000"/>
                    <a:pt x="51000" y="12000"/>
                    <a:pt x="45000" y="12000"/>
                  </a:cubicBezTo>
                  <a:cubicBezTo>
                    <a:pt x="42000" y="14000"/>
                    <a:pt x="27000" y="14000"/>
                    <a:pt x="27000" y="14000"/>
                  </a:cubicBezTo>
                  <a:cubicBezTo>
                    <a:pt x="27000" y="14000"/>
                    <a:pt x="33000" y="12000"/>
                    <a:pt x="33000" y="12000"/>
                  </a:cubicBezTo>
                  <a:cubicBezTo>
                    <a:pt x="33000" y="12000"/>
                    <a:pt x="27000" y="10000"/>
                    <a:pt x="27000" y="12000"/>
                  </a:cubicBezTo>
                  <a:cubicBezTo>
                    <a:pt x="27000" y="10000"/>
                    <a:pt x="54000" y="2000"/>
                    <a:pt x="45000" y="0"/>
                  </a:cubicBezTo>
                  <a:cubicBezTo>
                    <a:pt x="42000" y="0"/>
                    <a:pt x="51000" y="2000"/>
                    <a:pt x="45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2" name="Google Shape;492;gb0755e36db_0_0">
              <a:extLst>
                <a:ext uri="{FF2B5EF4-FFF2-40B4-BE49-F238E27FC236}">
                  <a16:creationId xmlns:a16="http://schemas.microsoft.com/office/drawing/2014/main" id="{A6CFA6B7-3FA1-2B4E-954E-911A88C99EC3}"/>
                </a:ext>
              </a:extLst>
            </p:cNvPr>
            <p:cNvSpPr/>
            <p:nvPr/>
          </p:nvSpPr>
          <p:spPr>
            <a:xfrm>
              <a:off x="10790259" y="6018477"/>
              <a:ext cx="453900" cy="22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46153"/>
                  </a:moveTo>
                  <a:cubicBezTo>
                    <a:pt x="117777" y="46153"/>
                    <a:pt x="108888" y="41538"/>
                    <a:pt x="108888" y="41538"/>
                  </a:cubicBezTo>
                  <a:cubicBezTo>
                    <a:pt x="108888" y="41538"/>
                    <a:pt x="111111" y="36923"/>
                    <a:pt x="111111" y="36923"/>
                  </a:cubicBezTo>
                  <a:cubicBezTo>
                    <a:pt x="108888" y="36923"/>
                    <a:pt x="104444" y="36923"/>
                    <a:pt x="106666" y="32307"/>
                  </a:cubicBezTo>
                  <a:cubicBezTo>
                    <a:pt x="106666" y="32307"/>
                    <a:pt x="108888" y="27692"/>
                    <a:pt x="108888" y="27692"/>
                  </a:cubicBezTo>
                  <a:cubicBezTo>
                    <a:pt x="106666" y="23076"/>
                    <a:pt x="102222" y="23076"/>
                    <a:pt x="102222" y="23076"/>
                  </a:cubicBezTo>
                  <a:cubicBezTo>
                    <a:pt x="102222" y="18461"/>
                    <a:pt x="106666" y="13846"/>
                    <a:pt x="106666" y="13846"/>
                  </a:cubicBezTo>
                  <a:cubicBezTo>
                    <a:pt x="106666" y="13846"/>
                    <a:pt x="97777" y="18461"/>
                    <a:pt x="95555" y="13846"/>
                  </a:cubicBezTo>
                  <a:cubicBezTo>
                    <a:pt x="93333" y="9230"/>
                    <a:pt x="91111" y="4615"/>
                    <a:pt x="86666" y="4615"/>
                  </a:cubicBezTo>
                  <a:cubicBezTo>
                    <a:pt x="84444" y="4615"/>
                    <a:pt x="88888" y="13846"/>
                    <a:pt x="86666" y="18461"/>
                  </a:cubicBezTo>
                  <a:cubicBezTo>
                    <a:pt x="84444" y="23076"/>
                    <a:pt x="82222" y="18461"/>
                    <a:pt x="80000" y="23076"/>
                  </a:cubicBezTo>
                  <a:cubicBezTo>
                    <a:pt x="77777" y="27692"/>
                    <a:pt x="75555" y="23076"/>
                    <a:pt x="71111" y="23076"/>
                  </a:cubicBezTo>
                  <a:cubicBezTo>
                    <a:pt x="66666" y="18461"/>
                    <a:pt x="73333" y="36923"/>
                    <a:pt x="71111" y="41538"/>
                  </a:cubicBezTo>
                  <a:cubicBezTo>
                    <a:pt x="71111" y="41538"/>
                    <a:pt x="62222" y="9230"/>
                    <a:pt x="57777" y="23076"/>
                  </a:cubicBezTo>
                  <a:cubicBezTo>
                    <a:pt x="55555" y="23076"/>
                    <a:pt x="57777" y="32307"/>
                    <a:pt x="55555" y="36923"/>
                  </a:cubicBezTo>
                  <a:cubicBezTo>
                    <a:pt x="55555" y="41538"/>
                    <a:pt x="48888" y="23076"/>
                    <a:pt x="46666" y="23076"/>
                  </a:cubicBezTo>
                  <a:cubicBezTo>
                    <a:pt x="44444" y="23076"/>
                    <a:pt x="51111" y="41538"/>
                    <a:pt x="46666" y="41538"/>
                  </a:cubicBezTo>
                  <a:cubicBezTo>
                    <a:pt x="44444" y="41538"/>
                    <a:pt x="44444" y="41538"/>
                    <a:pt x="42222" y="41538"/>
                  </a:cubicBezTo>
                  <a:cubicBezTo>
                    <a:pt x="40000" y="41538"/>
                    <a:pt x="37777" y="50769"/>
                    <a:pt x="37777" y="55384"/>
                  </a:cubicBezTo>
                  <a:cubicBezTo>
                    <a:pt x="37777" y="50769"/>
                    <a:pt x="31111" y="41538"/>
                    <a:pt x="31111" y="36923"/>
                  </a:cubicBezTo>
                  <a:cubicBezTo>
                    <a:pt x="31111" y="36923"/>
                    <a:pt x="35555" y="36923"/>
                    <a:pt x="35555" y="36923"/>
                  </a:cubicBezTo>
                  <a:cubicBezTo>
                    <a:pt x="35555" y="32307"/>
                    <a:pt x="31111" y="23076"/>
                    <a:pt x="31111" y="23076"/>
                  </a:cubicBezTo>
                  <a:cubicBezTo>
                    <a:pt x="28888" y="23076"/>
                    <a:pt x="17777" y="0"/>
                    <a:pt x="15555" y="9230"/>
                  </a:cubicBezTo>
                  <a:cubicBezTo>
                    <a:pt x="15555" y="13846"/>
                    <a:pt x="22222" y="13846"/>
                    <a:pt x="20000" y="18461"/>
                  </a:cubicBezTo>
                  <a:cubicBezTo>
                    <a:pt x="20000" y="18461"/>
                    <a:pt x="20000" y="18461"/>
                    <a:pt x="17777" y="18461"/>
                  </a:cubicBezTo>
                  <a:cubicBezTo>
                    <a:pt x="22222" y="13846"/>
                    <a:pt x="24444" y="32307"/>
                    <a:pt x="22222" y="36923"/>
                  </a:cubicBezTo>
                  <a:cubicBezTo>
                    <a:pt x="22222" y="36923"/>
                    <a:pt x="4444" y="4615"/>
                    <a:pt x="11111" y="27692"/>
                  </a:cubicBezTo>
                  <a:cubicBezTo>
                    <a:pt x="11111" y="27692"/>
                    <a:pt x="6666" y="27692"/>
                    <a:pt x="6666" y="27692"/>
                  </a:cubicBezTo>
                  <a:cubicBezTo>
                    <a:pt x="6666" y="32307"/>
                    <a:pt x="11111" y="32307"/>
                    <a:pt x="11111" y="32307"/>
                  </a:cubicBezTo>
                  <a:cubicBezTo>
                    <a:pt x="11111" y="27692"/>
                    <a:pt x="11111" y="36923"/>
                    <a:pt x="11111" y="36923"/>
                  </a:cubicBezTo>
                  <a:cubicBezTo>
                    <a:pt x="11111" y="36923"/>
                    <a:pt x="6666" y="32307"/>
                    <a:pt x="4444" y="32307"/>
                  </a:cubicBezTo>
                  <a:cubicBezTo>
                    <a:pt x="6666" y="32307"/>
                    <a:pt x="0" y="46153"/>
                    <a:pt x="2222" y="41538"/>
                  </a:cubicBezTo>
                  <a:cubicBezTo>
                    <a:pt x="0" y="50769"/>
                    <a:pt x="17777" y="46153"/>
                    <a:pt x="17777" y="46153"/>
                  </a:cubicBezTo>
                  <a:cubicBezTo>
                    <a:pt x="20000" y="46153"/>
                    <a:pt x="28888" y="50769"/>
                    <a:pt x="28888" y="50769"/>
                  </a:cubicBezTo>
                  <a:cubicBezTo>
                    <a:pt x="26666" y="50769"/>
                    <a:pt x="24444" y="50769"/>
                    <a:pt x="24444" y="55384"/>
                  </a:cubicBezTo>
                  <a:cubicBezTo>
                    <a:pt x="24444" y="55384"/>
                    <a:pt x="26666" y="60000"/>
                    <a:pt x="26666" y="60000"/>
                  </a:cubicBezTo>
                  <a:cubicBezTo>
                    <a:pt x="24444" y="64615"/>
                    <a:pt x="20000" y="64615"/>
                    <a:pt x="17777" y="64615"/>
                  </a:cubicBezTo>
                  <a:cubicBezTo>
                    <a:pt x="17777" y="64615"/>
                    <a:pt x="4444" y="69230"/>
                    <a:pt x="6666" y="69230"/>
                  </a:cubicBezTo>
                  <a:cubicBezTo>
                    <a:pt x="11111" y="73846"/>
                    <a:pt x="17777" y="69230"/>
                    <a:pt x="22222" y="73846"/>
                  </a:cubicBezTo>
                  <a:cubicBezTo>
                    <a:pt x="24444" y="78461"/>
                    <a:pt x="24444" y="83076"/>
                    <a:pt x="26666" y="83076"/>
                  </a:cubicBezTo>
                  <a:cubicBezTo>
                    <a:pt x="26666" y="83076"/>
                    <a:pt x="31111" y="78461"/>
                    <a:pt x="33333" y="78461"/>
                  </a:cubicBezTo>
                  <a:cubicBezTo>
                    <a:pt x="31111" y="78461"/>
                    <a:pt x="28888" y="83076"/>
                    <a:pt x="28888" y="83076"/>
                  </a:cubicBezTo>
                  <a:cubicBezTo>
                    <a:pt x="28888" y="87692"/>
                    <a:pt x="33333" y="83076"/>
                    <a:pt x="33333" y="83076"/>
                  </a:cubicBezTo>
                  <a:cubicBezTo>
                    <a:pt x="35555" y="87692"/>
                    <a:pt x="17777" y="106153"/>
                    <a:pt x="22222" y="106153"/>
                  </a:cubicBezTo>
                  <a:cubicBezTo>
                    <a:pt x="26666" y="110769"/>
                    <a:pt x="31111" y="106153"/>
                    <a:pt x="33333" y="106153"/>
                  </a:cubicBezTo>
                  <a:cubicBezTo>
                    <a:pt x="37777" y="106153"/>
                    <a:pt x="42222" y="106153"/>
                    <a:pt x="46666" y="110769"/>
                  </a:cubicBezTo>
                  <a:cubicBezTo>
                    <a:pt x="44444" y="106153"/>
                    <a:pt x="44444" y="110769"/>
                    <a:pt x="44444" y="110769"/>
                  </a:cubicBezTo>
                  <a:cubicBezTo>
                    <a:pt x="46666" y="115384"/>
                    <a:pt x="48888" y="115384"/>
                    <a:pt x="48888" y="115384"/>
                  </a:cubicBezTo>
                  <a:cubicBezTo>
                    <a:pt x="53333" y="120000"/>
                    <a:pt x="60000" y="120000"/>
                    <a:pt x="64444" y="120000"/>
                  </a:cubicBezTo>
                  <a:cubicBezTo>
                    <a:pt x="68888" y="120000"/>
                    <a:pt x="68888" y="115384"/>
                    <a:pt x="73333" y="115384"/>
                  </a:cubicBezTo>
                  <a:cubicBezTo>
                    <a:pt x="77777" y="110769"/>
                    <a:pt x="82222" y="110769"/>
                    <a:pt x="86666" y="106153"/>
                  </a:cubicBezTo>
                  <a:cubicBezTo>
                    <a:pt x="93333" y="96923"/>
                    <a:pt x="95555" y="92307"/>
                    <a:pt x="102222" y="87692"/>
                  </a:cubicBezTo>
                  <a:cubicBezTo>
                    <a:pt x="106666" y="87692"/>
                    <a:pt x="108888" y="73846"/>
                    <a:pt x="115555" y="73846"/>
                  </a:cubicBezTo>
                  <a:cubicBezTo>
                    <a:pt x="115555" y="69230"/>
                    <a:pt x="117777" y="69230"/>
                    <a:pt x="115555" y="64615"/>
                  </a:cubicBezTo>
                  <a:cubicBezTo>
                    <a:pt x="113333" y="60000"/>
                    <a:pt x="117777" y="60000"/>
                    <a:pt x="120000" y="60000"/>
                  </a:cubicBezTo>
                  <a:cubicBezTo>
                    <a:pt x="120000" y="60000"/>
                    <a:pt x="115555" y="55384"/>
                    <a:pt x="115555" y="55384"/>
                  </a:cubicBezTo>
                  <a:cubicBezTo>
                    <a:pt x="115555" y="50769"/>
                    <a:pt x="120000" y="46153"/>
                    <a:pt x="117777" y="46153"/>
                  </a:cubicBezTo>
                  <a:cubicBezTo>
                    <a:pt x="113333" y="41538"/>
                    <a:pt x="120000" y="46153"/>
                    <a:pt x="117777" y="4615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3" name="Google Shape;493;gb0755e36db_0_0">
              <a:extLst>
                <a:ext uri="{FF2B5EF4-FFF2-40B4-BE49-F238E27FC236}">
                  <a16:creationId xmlns:a16="http://schemas.microsoft.com/office/drawing/2014/main" id="{4EBC023B-5933-DB43-9D10-A5DE40DE1AED}"/>
                </a:ext>
              </a:extLst>
            </p:cNvPr>
            <p:cNvSpPr/>
            <p:nvPr/>
          </p:nvSpPr>
          <p:spPr>
            <a:xfrm>
              <a:off x="13965672" y="5207888"/>
              <a:ext cx="758700" cy="52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1935"/>
                  </a:moveTo>
                  <a:cubicBezTo>
                    <a:pt x="108000" y="1935"/>
                    <a:pt x="106666" y="0"/>
                    <a:pt x="102666" y="3870"/>
                  </a:cubicBezTo>
                  <a:cubicBezTo>
                    <a:pt x="101333" y="3870"/>
                    <a:pt x="96000" y="5806"/>
                    <a:pt x="97333" y="7741"/>
                  </a:cubicBezTo>
                  <a:cubicBezTo>
                    <a:pt x="96000" y="7741"/>
                    <a:pt x="90666" y="11612"/>
                    <a:pt x="88000" y="11612"/>
                  </a:cubicBezTo>
                  <a:cubicBezTo>
                    <a:pt x="85333" y="11612"/>
                    <a:pt x="81333" y="13548"/>
                    <a:pt x="78666" y="15483"/>
                  </a:cubicBezTo>
                  <a:cubicBezTo>
                    <a:pt x="74666" y="15483"/>
                    <a:pt x="72000" y="15483"/>
                    <a:pt x="68000" y="15483"/>
                  </a:cubicBezTo>
                  <a:cubicBezTo>
                    <a:pt x="68000" y="15483"/>
                    <a:pt x="60000" y="15483"/>
                    <a:pt x="61333" y="17419"/>
                  </a:cubicBezTo>
                  <a:cubicBezTo>
                    <a:pt x="61333" y="17419"/>
                    <a:pt x="64000" y="17419"/>
                    <a:pt x="64000" y="17419"/>
                  </a:cubicBezTo>
                  <a:cubicBezTo>
                    <a:pt x="62666" y="19354"/>
                    <a:pt x="60000" y="19354"/>
                    <a:pt x="58666" y="21290"/>
                  </a:cubicBezTo>
                  <a:cubicBezTo>
                    <a:pt x="57333" y="21290"/>
                    <a:pt x="54666" y="21290"/>
                    <a:pt x="52000" y="21290"/>
                  </a:cubicBezTo>
                  <a:cubicBezTo>
                    <a:pt x="50666" y="21290"/>
                    <a:pt x="50666" y="21290"/>
                    <a:pt x="48000" y="23225"/>
                  </a:cubicBezTo>
                  <a:cubicBezTo>
                    <a:pt x="46666" y="29032"/>
                    <a:pt x="45333" y="27096"/>
                    <a:pt x="42666" y="27096"/>
                  </a:cubicBezTo>
                  <a:cubicBezTo>
                    <a:pt x="40000" y="29032"/>
                    <a:pt x="41333" y="32903"/>
                    <a:pt x="37333" y="32903"/>
                  </a:cubicBezTo>
                  <a:cubicBezTo>
                    <a:pt x="34666" y="32903"/>
                    <a:pt x="36000" y="36774"/>
                    <a:pt x="34666" y="36774"/>
                  </a:cubicBezTo>
                  <a:cubicBezTo>
                    <a:pt x="33333" y="38709"/>
                    <a:pt x="29333" y="34838"/>
                    <a:pt x="30666" y="36774"/>
                  </a:cubicBezTo>
                  <a:cubicBezTo>
                    <a:pt x="30666" y="38709"/>
                    <a:pt x="34666" y="40645"/>
                    <a:pt x="34666" y="40645"/>
                  </a:cubicBezTo>
                  <a:cubicBezTo>
                    <a:pt x="34666" y="40645"/>
                    <a:pt x="29333" y="42580"/>
                    <a:pt x="29333" y="42580"/>
                  </a:cubicBezTo>
                  <a:cubicBezTo>
                    <a:pt x="29333" y="44516"/>
                    <a:pt x="36000" y="44516"/>
                    <a:pt x="36000" y="44516"/>
                  </a:cubicBezTo>
                  <a:cubicBezTo>
                    <a:pt x="36000" y="46451"/>
                    <a:pt x="26666" y="46451"/>
                    <a:pt x="28000" y="48387"/>
                  </a:cubicBezTo>
                  <a:cubicBezTo>
                    <a:pt x="28000" y="46451"/>
                    <a:pt x="30666" y="48387"/>
                    <a:pt x="30666" y="48387"/>
                  </a:cubicBezTo>
                  <a:cubicBezTo>
                    <a:pt x="28000" y="50322"/>
                    <a:pt x="26666" y="48387"/>
                    <a:pt x="26666" y="50322"/>
                  </a:cubicBezTo>
                  <a:cubicBezTo>
                    <a:pt x="25333" y="52258"/>
                    <a:pt x="28000" y="54193"/>
                    <a:pt x="28000" y="54193"/>
                  </a:cubicBezTo>
                  <a:cubicBezTo>
                    <a:pt x="26666" y="54193"/>
                    <a:pt x="25333" y="54193"/>
                    <a:pt x="24000" y="54193"/>
                  </a:cubicBezTo>
                  <a:cubicBezTo>
                    <a:pt x="24000" y="54193"/>
                    <a:pt x="26666" y="56129"/>
                    <a:pt x="28000" y="56129"/>
                  </a:cubicBezTo>
                  <a:cubicBezTo>
                    <a:pt x="25333" y="56129"/>
                    <a:pt x="24000" y="56129"/>
                    <a:pt x="22666" y="58064"/>
                  </a:cubicBezTo>
                  <a:cubicBezTo>
                    <a:pt x="21333" y="60000"/>
                    <a:pt x="20000" y="60000"/>
                    <a:pt x="18666" y="60000"/>
                  </a:cubicBezTo>
                  <a:cubicBezTo>
                    <a:pt x="16000" y="61935"/>
                    <a:pt x="16000" y="63870"/>
                    <a:pt x="18666" y="63870"/>
                  </a:cubicBezTo>
                  <a:cubicBezTo>
                    <a:pt x="20000" y="63870"/>
                    <a:pt x="24000" y="65806"/>
                    <a:pt x="25333" y="65806"/>
                  </a:cubicBezTo>
                  <a:cubicBezTo>
                    <a:pt x="22666" y="67741"/>
                    <a:pt x="20000" y="63870"/>
                    <a:pt x="20000" y="69677"/>
                  </a:cubicBezTo>
                  <a:cubicBezTo>
                    <a:pt x="20000" y="71612"/>
                    <a:pt x="13333" y="71612"/>
                    <a:pt x="12000" y="73548"/>
                  </a:cubicBezTo>
                  <a:cubicBezTo>
                    <a:pt x="10666" y="75483"/>
                    <a:pt x="12000" y="75483"/>
                    <a:pt x="12000" y="77419"/>
                  </a:cubicBezTo>
                  <a:cubicBezTo>
                    <a:pt x="12000" y="77419"/>
                    <a:pt x="8000" y="79354"/>
                    <a:pt x="8000" y="79354"/>
                  </a:cubicBezTo>
                  <a:cubicBezTo>
                    <a:pt x="2666" y="81290"/>
                    <a:pt x="9333" y="81290"/>
                    <a:pt x="9333" y="83225"/>
                  </a:cubicBezTo>
                  <a:cubicBezTo>
                    <a:pt x="10666" y="85161"/>
                    <a:pt x="6666" y="90967"/>
                    <a:pt x="6666" y="90967"/>
                  </a:cubicBezTo>
                  <a:cubicBezTo>
                    <a:pt x="4000" y="94838"/>
                    <a:pt x="0" y="90967"/>
                    <a:pt x="0" y="98709"/>
                  </a:cubicBezTo>
                  <a:cubicBezTo>
                    <a:pt x="0" y="106451"/>
                    <a:pt x="2666" y="102580"/>
                    <a:pt x="5333" y="102580"/>
                  </a:cubicBezTo>
                  <a:cubicBezTo>
                    <a:pt x="8000" y="104516"/>
                    <a:pt x="9333" y="106451"/>
                    <a:pt x="12000" y="104516"/>
                  </a:cubicBezTo>
                  <a:cubicBezTo>
                    <a:pt x="12000" y="104516"/>
                    <a:pt x="14666" y="108387"/>
                    <a:pt x="16000" y="106451"/>
                  </a:cubicBezTo>
                  <a:cubicBezTo>
                    <a:pt x="16000" y="106451"/>
                    <a:pt x="13333" y="106451"/>
                    <a:pt x="13333" y="108387"/>
                  </a:cubicBezTo>
                  <a:cubicBezTo>
                    <a:pt x="14666" y="108387"/>
                    <a:pt x="16000" y="108387"/>
                    <a:pt x="16000" y="108387"/>
                  </a:cubicBezTo>
                  <a:cubicBezTo>
                    <a:pt x="16000" y="108387"/>
                    <a:pt x="13333" y="116129"/>
                    <a:pt x="13333" y="116129"/>
                  </a:cubicBezTo>
                  <a:cubicBezTo>
                    <a:pt x="16000" y="118064"/>
                    <a:pt x="18666" y="118064"/>
                    <a:pt x="21333" y="120000"/>
                  </a:cubicBezTo>
                  <a:cubicBezTo>
                    <a:pt x="25333" y="120000"/>
                    <a:pt x="26666" y="120000"/>
                    <a:pt x="30666" y="120000"/>
                  </a:cubicBezTo>
                  <a:cubicBezTo>
                    <a:pt x="32000" y="118064"/>
                    <a:pt x="33333" y="118064"/>
                    <a:pt x="34666" y="118064"/>
                  </a:cubicBezTo>
                  <a:cubicBezTo>
                    <a:pt x="36000" y="120000"/>
                    <a:pt x="37333" y="120000"/>
                    <a:pt x="40000" y="120000"/>
                  </a:cubicBezTo>
                  <a:cubicBezTo>
                    <a:pt x="41333" y="120000"/>
                    <a:pt x="36000" y="114193"/>
                    <a:pt x="34666" y="114193"/>
                  </a:cubicBezTo>
                  <a:cubicBezTo>
                    <a:pt x="32000" y="110322"/>
                    <a:pt x="30666" y="106451"/>
                    <a:pt x="29333" y="102580"/>
                  </a:cubicBezTo>
                  <a:cubicBezTo>
                    <a:pt x="26666" y="98709"/>
                    <a:pt x="28000" y="96774"/>
                    <a:pt x="26666" y="92903"/>
                  </a:cubicBezTo>
                  <a:cubicBezTo>
                    <a:pt x="25333" y="87096"/>
                    <a:pt x="24000" y="87096"/>
                    <a:pt x="26666" y="83225"/>
                  </a:cubicBezTo>
                  <a:cubicBezTo>
                    <a:pt x="28000" y="83225"/>
                    <a:pt x="26666" y="83225"/>
                    <a:pt x="26666" y="81290"/>
                  </a:cubicBezTo>
                  <a:cubicBezTo>
                    <a:pt x="28000" y="79354"/>
                    <a:pt x="32000" y="81290"/>
                    <a:pt x="32000" y="79354"/>
                  </a:cubicBezTo>
                  <a:cubicBezTo>
                    <a:pt x="32000" y="79354"/>
                    <a:pt x="29333" y="77419"/>
                    <a:pt x="29333" y="77419"/>
                  </a:cubicBezTo>
                  <a:cubicBezTo>
                    <a:pt x="30666" y="75483"/>
                    <a:pt x="34666" y="77419"/>
                    <a:pt x="34666" y="75483"/>
                  </a:cubicBezTo>
                  <a:cubicBezTo>
                    <a:pt x="34666" y="73548"/>
                    <a:pt x="28000" y="71612"/>
                    <a:pt x="28000" y="69677"/>
                  </a:cubicBezTo>
                  <a:cubicBezTo>
                    <a:pt x="28000" y="69677"/>
                    <a:pt x="38666" y="71612"/>
                    <a:pt x="38666" y="71612"/>
                  </a:cubicBezTo>
                  <a:cubicBezTo>
                    <a:pt x="38666" y="69677"/>
                    <a:pt x="36000" y="67741"/>
                    <a:pt x="36000" y="65806"/>
                  </a:cubicBezTo>
                  <a:cubicBezTo>
                    <a:pt x="36000" y="63870"/>
                    <a:pt x="40000" y="67741"/>
                    <a:pt x="41333" y="65806"/>
                  </a:cubicBezTo>
                  <a:cubicBezTo>
                    <a:pt x="41333" y="63870"/>
                    <a:pt x="36000" y="60000"/>
                    <a:pt x="36000" y="61935"/>
                  </a:cubicBezTo>
                  <a:cubicBezTo>
                    <a:pt x="36000" y="60000"/>
                    <a:pt x="41333" y="63870"/>
                    <a:pt x="42666" y="61935"/>
                  </a:cubicBezTo>
                  <a:cubicBezTo>
                    <a:pt x="42666" y="61935"/>
                    <a:pt x="44000" y="60000"/>
                    <a:pt x="42666" y="60000"/>
                  </a:cubicBezTo>
                  <a:cubicBezTo>
                    <a:pt x="42666" y="60000"/>
                    <a:pt x="40000" y="56129"/>
                    <a:pt x="40000" y="56129"/>
                  </a:cubicBezTo>
                  <a:cubicBezTo>
                    <a:pt x="42666" y="56129"/>
                    <a:pt x="44000" y="58064"/>
                    <a:pt x="46666" y="56129"/>
                  </a:cubicBezTo>
                  <a:cubicBezTo>
                    <a:pt x="46666" y="54193"/>
                    <a:pt x="49333" y="52258"/>
                    <a:pt x="49333" y="52258"/>
                  </a:cubicBezTo>
                  <a:cubicBezTo>
                    <a:pt x="49333" y="50322"/>
                    <a:pt x="46666" y="50322"/>
                    <a:pt x="46666" y="50322"/>
                  </a:cubicBezTo>
                  <a:cubicBezTo>
                    <a:pt x="48000" y="50322"/>
                    <a:pt x="52000" y="50322"/>
                    <a:pt x="52000" y="46451"/>
                  </a:cubicBezTo>
                  <a:cubicBezTo>
                    <a:pt x="52000" y="42580"/>
                    <a:pt x="54666" y="48387"/>
                    <a:pt x="56000" y="46451"/>
                  </a:cubicBezTo>
                  <a:cubicBezTo>
                    <a:pt x="56000" y="46451"/>
                    <a:pt x="54666" y="44516"/>
                    <a:pt x="54666" y="44516"/>
                  </a:cubicBezTo>
                  <a:cubicBezTo>
                    <a:pt x="56000" y="42580"/>
                    <a:pt x="60000" y="44516"/>
                    <a:pt x="60000" y="42580"/>
                  </a:cubicBezTo>
                  <a:cubicBezTo>
                    <a:pt x="61333" y="40645"/>
                    <a:pt x="60000" y="38709"/>
                    <a:pt x="58666" y="38709"/>
                  </a:cubicBezTo>
                  <a:cubicBezTo>
                    <a:pt x="65333" y="34838"/>
                    <a:pt x="70666" y="30967"/>
                    <a:pt x="77333" y="29032"/>
                  </a:cubicBezTo>
                  <a:cubicBezTo>
                    <a:pt x="81333" y="27096"/>
                    <a:pt x="86666" y="25161"/>
                    <a:pt x="90666" y="23225"/>
                  </a:cubicBezTo>
                  <a:cubicBezTo>
                    <a:pt x="97333" y="21290"/>
                    <a:pt x="102666" y="19354"/>
                    <a:pt x="108000" y="15483"/>
                  </a:cubicBezTo>
                  <a:cubicBezTo>
                    <a:pt x="110666" y="15483"/>
                    <a:pt x="114666" y="11612"/>
                    <a:pt x="117333" y="7741"/>
                  </a:cubicBezTo>
                  <a:cubicBezTo>
                    <a:pt x="120000" y="3870"/>
                    <a:pt x="114666" y="1935"/>
                    <a:pt x="112000" y="1935"/>
                  </a:cubicBezTo>
                  <a:cubicBezTo>
                    <a:pt x="109333" y="1935"/>
                    <a:pt x="114666" y="1935"/>
                    <a:pt x="112000" y="193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4" name="Google Shape;494;gb0755e36db_0_0">
              <a:extLst>
                <a:ext uri="{FF2B5EF4-FFF2-40B4-BE49-F238E27FC236}">
                  <a16:creationId xmlns:a16="http://schemas.microsoft.com/office/drawing/2014/main" id="{62609B0D-15E7-0648-BFE7-6C644DB1D47A}"/>
                </a:ext>
              </a:extLst>
            </p:cNvPr>
            <p:cNvSpPr/>
            <p:nvPr/>
          </p:nvSpPr>
          <p:spPr>
            <a:xfrm>
              <a:off x="15911153" y="4989431"/>
              <a:ext cx="2700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45000"/>
                  </a:moveTo>
                  <a:cubicBezTo>
                    <a:pt x="60000" y="45000"/>
                    <a:pt x="71250" y="15000"/>
                    <a:pt x="71250" y="7500"/>
                  </a:cubicBezTo>
                  <a:cubicBezTo>
                    <a:pt x="67500" y="0"/>
                    <a:pt x="63750" y="0"/>
                    <a:pt x="60000" y="0"/>
                  </a:cubicBezTo>
                  <a:cubicBezTo>
                    <a:pt x="56250" y="0"/>
                    <a:pt x="56250" y="15000"/>
                    <a:pt x="56250" y="15000"/>
                  </a:cubicBezTo>
                  <a:cubicBezTo>
                    <a:pt x="48750" y="15000"/>
                    <a:pt x="45000" y="0"/>
                    <a:pt x="37500" y="15000"/>
                  </a:cubicBezTo>
                  <a:cubicBezTo>
                    <a:pt x="37500" y="15000"/>
                    <a:pt x="30000" y="22500"/>
                    <a:pt x="33750" y="30000"/>
                  </a:cubicBezTo>
                  <a:cubicBezTo>
                    <a:pt x="37500" y="30000"/>
                    <a:pt x="41250" y="37500"/>
                    <a:pt x="45000" y="30000"/>
                  </a:cubicBezTo>
                  <a:cubicBezTo>
                    <a:pt x="37500" y="37500"/>
                    <a:pt x="18750" y="45000"/>
                    <a:pt x="37500" y="60000"/>
                  </a:cubicBezTo>
                  <a:cubicBezTo>
                    <a:pt x="26250" y="52500"/>
                    <a:pt x="22500" y="60000"/>
                    <a:pt x="18750" y="75000"/>
                  </a:cubicBezTo>
                  <a:cubicBezTo>
                    <a:pt x="15000" y="82500"/>
                    <a:pt x="0" y="112500"/>
                    <a:pt x="3750" y="112500"/>
                  </a:cubicBezTo>
                  <a:cubicBezTo>
                    <a:pt x="11250" y="120000"/>
                    <a:pt x="22500" y="120000"/>
                    <a:pt x="30000" y="112500"/>
                  </a:cubicBezTo>
                  <a:cubicBezTo>
                    <a:pt x="41250" y="97500"/>
                    <a:pt x="52500" y="97500"/>
                    <a:pt x="63750" y="105000"/>
                  </a:cubicBezTo>
                  <a:cubicBezTo>
                    <a:pt x="78750" y="105000"/>
                    <a:pt x="90000" y="97500"/>
                    <a:pt x="105000" y="90000"/>
                  </a:cubicBezTo>
                  <a:cubicBezTo>
                    <a:pt x="112500" y="82500"/>
                    <a:pt x="120000" y="60000"/>
                    <a:pt x="108750" y="52500"/>
                  </a:cubicBezTo>
                  <a:cubicBezTo>
                    <a:pt x="101250" y="45000"/>
                    <a:pt x="90000" y="15000"/>
                    <a:pt x="82500" y="22500"/>
                  </a:cubicBezTo>
                  <a:cubicBezTo>
                    <a:pt x="75000" y="22500"/>
                    <a:pt x="67500" y="45000"/>
                    <a:pt x="60000" y="45000"/>
                  </a:cubicBezTo>
                  <a:cubicBezTo>
                    <a:pt x="56250" y="45000"/>
                    <a:pt x="63750" y="45000"/>
                    <a:pt x="60000" y="4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5" name="Google Shape;495;gb0755e36db_0_0">
              <a:extLst>
                <a:ext uri="{FF2B5EF4-FFF2-40B4-BE49-F238E27FC236}">
                  <a16:creationId xmlns:a16="http://schemas.microsoft.com/office/drawing/2014/main" id="{525CE846-1F38-7749-A05E-DF0896A6362D}"/>
                </a:ext>
              </a:extLst>
            </p:cNvPr>
            <p:cNvSpPr/>
            <p:nvPr/>
          </p:nvSpPr>
          <p:spPr>
            <a:xfrm>
              <a:off x="15692752" y="4911822"/>
              <a:ext cx="2529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000" y="75000"/>
                  </a:moveTo>
                  <a:cubicBezTo>
                    <a:pt x="116000" y="82500"/>
                    <a:pt x="108000" y="67500"/>
                    <a:pt x="112000" y="52500"/>
                  </a:cubicBezTo>
                  <a:cubicBezTo>
                    <a:pt x="112000" y="45000"/>
                    <a:pt x="116000" y="45000"/>
                    <a:pt x="116000" y="37500"/>
                  </a:cubicBezTo>
                  <a:cubicBezTo>
                    <a:pt x="116000" y="30000"/>
                    <a:pt x="108000" y="22500"/>
                    <a:pt x="104000" y="22500"/>
                  </a:cubicBezTo>
                  <a:cubicBezTo>
                    <a:pt x="100000" y="15000"/>
                    <a:pt x="92000" y="15000"/>
                    <a:pt x="88000" y="22500"/>
                  </a:cubicBezTo>
                  <a:cubicBezTo>
                    <a:pt x="88000" y="22500"/>
                    <a:pt x="68000" y="30000"/>
                    <a:pt x="68000" y="30000"/>
                  </a:cubicBezTo>
                  <a:cubicBezTo>
                    <a:pt x="68000" y="30000"/>
                    <a:pt x="84000" y="15000"/>
                    <a:pt x="72000" y="7500"/>
                  </a:cubicBezTo>
                  <a:cubicBezTo>
                    <a:pt x="64000" y="0"/>
                    <a:pt x="56000" y="7500"/>
                    <a:pt x="48000" y="7500"/>
                  </a:cubicBezTo>
                  <a:cubicBezTo>
                    <a:pt x="44000" y="7500"/>
                    <a:pt x="24000" y="15000"/>
                    <a:pt x="20000" y="30000"/>
                  </a:cubicBezTo>
                  <a:cubicBezTo>
                    <a:pt x="20000" y="30000"/>
                    <a:pt x="28000" y="30000"/>
                    <a:pt x="28000" y="30000"/>
                  </a:cubicBezTo>
                  <a:cubicBezTo>
                    <a:pt x="28000" y="30000"/>
                    <a:pt x="0" y="52500"/>
                    <a:pt x="0" y="60000"/>
                  </a:cubicBezTo>
                  <a:cubicBezTo>
                    <a:pt x="0" y="60000"/>
                    <a:pt x="16000" y="67500"/>
                    <a:pt x="16000" y="67500"/>
                  </a:cubicBezTo>
                  <a:cubicBezTo>
                    <a:pt x="20000" y="67500"/>
                    <a:pt x="24000" y="82500"/>
                    <a:pt x="28000" y="90000"/>
                  </a:cubicBezTo>
                  <a:cubicBezTo>
                    <a:pt x="36000" y="97500"/>
                    <a:pt x="40000" y="97500"/>
                    <a:pt x="48000" y="97500"/>
                  </a:cubicBezTo>
                  <a:cubicBezTo>
                    <a:pt x="56000" y="105000"/>
                    <a:pt x="68000" y="120000"/>
                    <a:pt x="76000" y="120000"/>
                  </a:cubicBezTo>
                  <a:cubicBezTo>
                    <a:pt x="88000" y="120000"/>
                    <a:pt x="100000" y="120000"/>
                    <a:pt x="112000" y="112500"/>
                  </a:cubicBezTo>
                  <a:cubicBezTo>
                    <a:pt x="120000" y="112500"/>
                    <a:pt x="104000" y="75000"/>
                    <a:pt x="104000" y="75000"/>
                  </a:cubicBezTo>
                  <a:cubicBezTo>
                    <a:pt x="108000" y="75000"/>
                    <a:pt x="100000" y="75000"/>
                    <a:pt x="104000" y="7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6" name="Google Shape;496;gb0755e36db_0_0">
              <a:extLst>
                <a:ext uri="{FF2B5EF4-FFF2-40B4-BE49-F238E27FC236}">
                  <a16:creationId xmlns:a16="http://schemas.microsoft.com/office/drawing/2014/main" id="{1F626CB4-1997-0E4F-B466-A3B037C7B9D4}"/>
                </a:ext>
              </a:extLst>
            </p:cNvPr>
            <p:cNvSpPr/>
            <p:nvPr/>
          </p:nvSpPr>
          <p:spPr>
            <a:xfrm>
              <a:off x="15618036" y="4920444"/>
              <a:ext cx="1263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24000"/>
                  </a:moveTo>
                  <a:cubicBezTo>
                    <a:pt x="64000" y="24000"/>
                    <a:pt x="48000" y="24000"/>
                    <a:pt x="32000" y="24000"/>
                  </a:cubicBezTo>
                  <a:cubicBezTo>
                    <a:pt x="24000" y="24000"/>
                    <a:pt x="8000" y="0"/>
                    <a:pt x="0" y="24000"/>
                  </a:cubicBezTo>
                  <a:cubicBezTo>
                    <a:pt x="0" y="24000"/>
                    <a:pt x="0" y="72000"/>
                    <a:pt x="8000" y="72000"/>
                  </a:cubicBezTo>
                  <a:cubicBezTo>
                    <a:pt x="24000" y="96000"/>
                    <a:pt x="32000" y="120000"/>
                    <a:pt x="48000" y="120000"/>
                  </a:cubicBezTo>
                  <a:cubicBezTo>
                    <a:pt x="64000" y="120000"/>
                    <a:pt x="120000" y="48000"/>
                    <a:pt x="72000" y="24000"/>
                  </a:cubicBezTo>
                  <a:cubicBezTo>
                    <a:pt x="64000" y="24000"/>
                    <a:pt x="80000" y="48000"/>
                    <a:pt x="72000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7" name="Google Shape;497;gb0755e36db_0_0">
              <a:extLst>
                <a:ext uri="{FF2B5EF4-FFF2-40B4-BE49-F238E27FC236}">
                  <a16:creationId xmlns:a16="http://schemas.microsoft.com/office/drawing/2014/main" id="{A51AE5AE-69B6-4042-AF7B-BFBDDBB75E7D}"/>
                </a:ext>
              </a:extLst>
            </p:cNvPr>
            <p:cNvSpPr/>
            <p:nvPr/>
          </p:nvSpPr>
          <p:spPr>
            <a:xfrm>
              <a:off x="15641025" y="4802595"/>
              <a:ext cx="2127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600" y="112500"/>
                  </a:moveTo>
                  <a:cubicBezTo>
                    <a:pt x="28800" y="105000"/>
                    <a:pt x="19200" y="105000"/>
                    <a:pt x="14400" y="97500"/>
                  </a:cubicBezTo>
                  <a:cubicBezTo>
                    <a:pt x="9600" y="90000"/>
                    <a:pt x="19200" y="90000"/>
                    <a:pt x="19200" y="90000"/>
                  </a:cubicBezTo>
                  <a:cubicBezTo>
                    <a:pt x="19200" y="90000"/>
                    <a:pt x="0" y="97500"/>
                    <a:pt x="0" y="90000"/>
                  </a:cubicBezTo>
                  <a:cubicBezTo>
                    <a:pt x="0" y="75000"/>
                    <a:pt x="14400" y="82500"/>
                    <a:pt x="14400" y="82500"/>
                  </a:cubicBezTo>
                  <a:cubicBezTo>
                    <a:pt x="14400" y="75000"/>
                    <a:pt x="9600" y="75000"/>
                    <a:pt x="9600" y="75000"/>
                  </a:cubicBezTo>
                  <a:cubicBezTo>
                    <a:pt x="9600" y="75000"/>
                    <a:pt x="33600" y="52500"/>
                    <a:pt x="28800" y="45000"/>
                  </a:cubicBezTo>
                  <a:cubicBezTo>
                    <a:pt x="28800" y="45000"/>
                    <a:pt x="24000" y="45000"/>
                    <a:pt x="24000" y="45000"/>
                  </a:cubicBezTo>
                  <a:cubicBezTo>
                    <a:pt x="28800" y="30000"/>
                    <a:pt x="43200" y="30000"/>
                    <a:pt x="52800" y="22500"/>
                  </a:cubicBezTo>
                  <a:cubicBezTo>
                    <a:pt x="62400" y="15000"/>
                    <a:pt x="76800" y="7500"/>
                    <a:pt x="86400" y="0"/>
                  </a:cubicBezTo>
                  <a:cubicBezTo>
                    <a:pt x="86400" y="0"/>
                    <a:pt x="91200" y="22500"/>
                    <a:pt x="96000" y="30000"/>
                  </a:cubicBezTo>
                  <a:cubicBezTo>
                    <a:pt x="96000" y="30000"/>
                    <a:pt x="120000" y="45000"/>
                    <a:pt x="120000" y="52500"/>
                  </a:cubicBezTo>
                  <a:cubicBezTo>
                    <a:pt x="120000" y="60000"/>
                    <a:pt x="96000" y="52500"/>
                    <a:pt x="100800" y="67500"/>
                  </a:cubicBezTo>
                  <a:cubicBezTo>
                    <a:pt x="100800" y="67500"/>
                    <a:pt x="110400" y="75000"/>
                    <a:pt x="110400" y="90000"/>
                  </a:cubicBezTo>
                  <a:cubicBezTo>
                    <a:pt x="105600" y="90000"/>
                    <a:pt x="96000" y="90000"/>
                    <a:pt x="91200" y="97500"/>
                  </a:cubicBezTo>
                  <a:cubicBezTo>
                    <a:pt x="76800" y="105000"/>
                    <a:pt x="48000" y="120000"/>
                    <a:pt x="33600" y="112500"/>
                  </a:cubicBezTo>
                  <a:cubicBezTo>
                    <a:pt x="28800" y="105000"/>
                    <a:pt x="43200" y="120000"/>
                    <a:pt x="33600" y="1125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8" name="Google Shape;498;gb0755e36db_0_0">
              <a:extLst>
                <a:ext uri="{FF2B5EF4-FFF2-40B4-BE49-F238E27FC236}">
                  <a16:creationId xmlns:a16="http://schemas.microsoft.com/office/drawing/2014/main" id="{50751F3C-3479-7044-86C7-3AAC6A229A01}"/>
                </a:ext>
              </a:extLst>
            </p:cNvPr>
            <p:cNvSpPr/>
            <p:nvPr/>
          </p:nvSpPr>
          <p:spPr>
            <a:xfrm>
              <a:off x="17882495" y="5334361"/>
              <a:ext cx="2127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000" y="45000"/>
                  </a:moveTo>
                  <a:cubicBezTo>
                    <a:pt x="19200" y="45000"/>
                    <a:pt x="19200" y="15000"/>
                    <a:pt x="14400" y="15000"/>
                  </a:cubicBezTo>
                  <a:cubicBezTo>
                    <a:pt x="14400" y="0"/>
                    <a:pt x="4800" y="30000"/>
                    <a:pt x="4800" y="30000"/>
                  </a:cubicBezTo>
                  <a:cubicBezTo>
                    <a:pt x="0" y="60000"/>
                    <a:pt x="4800" y="60000"/>
                    <a:pt x="9600" y="60000"/>
                  </a:cubicBezTo>
                  <a:cubicBezTo>
                    <a:pt x="14400" y="60000"/>
                    <a:pt x="19200" y="90000"/>
                    <a:pt x="24000" y="90000"/>
                  </a:cubicBezTo>
                  <a:cubicBezTo>
                    <a:pt x="43200" y="105000"/>
                    <a:pt x="57600" y="120000"/>
                    <a:pt x="76800" y="120000"/>
                  </a:cubicBezTo>
                  <a:cubicBezTo>
                    <a:pt x="81600" y="120000"/>
                    <a:pt x="120000" y="105000"/>
                    <a:pt x="115200" y="75000"/>
                  </a:cubicBezTo>
                  <a:cubicBezTo>
                    <a:pt x="110400" y="75000"/>
                    <a:pt x="110400" y="90000"/>
                    <a:pt x="110400" y="90000"/>
                  </a:cubicBezTo>
                  <a:cubicBezTo>
                    <a:pt x="105600" y="90000"/>
                    <a:pt x="100800" y="75000"/>
                    <a:pt x="96000" y="60000"/>
                  </a:cubicBezTo>
                  <a:cubicBezTo>
                    <a:pt x="91200" y="60000"/>
                    <a:pt x="81600" y="45000"/>
                    <a:pt x="72000" y="60000"/>
                  </a:cubicBezTo>
                  <a:cubicBezTo>
                    <a:pt x="67200" y="60000"/>
                    <a:pt x="57600" y="30000"/>
                    <a:pt x="48000" y="30000"/>
                  </a:cubicBezTo>
                  <a:cubicBezTo>
                    <a:pt x="38400" y="30000"/>
                    <a:pt x="33600" y="45000"/>
                    <a:pt x="24000" y="4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9" name="Google Shape;499;gb0755e36db_0_0">
              <a:extLst>
                <a:ext uri="{FF2B5EF4-FFF2-40B4-BE49-F238E27FC236}">
                  <a16:creationId xmlns:a16="http://schemas.microsoft.com/office/drawing/2014/main" id="{1D98F821-3E7F-9540-A7DB-A8956E52C723}"/>
                </a:ext>
              </a:extLst>
            </p:cNvPr>
            <p:cNvSpPr/>
            <p:nvPr/>
          </p:nvSpPr>
          <p:spPr>
            <a:xfrm>
              <a:off x="17612369" y="5469458"/>
              <a:ext cx="1782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28" y="90000"/>
                  </a:moveTo>
                  <a:cubicBezTo>
                    <a:pt x="28571" y="90000"/>
                    <a:pt x="34285" y="90000"/>
                    <a:pt x="45714" y="90000"/>
                  </a:cubicBezTo>
                  <a:cubicBezTo>
                    <a:pt x="57142" y="105000"/>
                    <a:pt x="68571" y="105000"/>
                    <a:pt x="80000" y="120000"/>
                  </a:cubicBezTo>
                  <a:cubicBezTo>
                    <a:pt x="91428" y="120000"/>
                    <a:pt x="102857" y="120000"/>
                    <a:pt x="108571" y="105000"/>
                  </a:cubicBezTo>
                  <a:cubicBezTo>
                    <a:pt x="120000" y="90000"/>
                    <a:pt x="102857" y="75000"/>
                    <a:pt x="97142" y="60000"/>
                  </a:cubicBezTo>
                  <a:cubicBezTo>
                    <a:pt x="80000" y="30000"/>
                    <a:pt x="62857" y="0"/>
                    <a:pt x="40000" y="30000"/>
                  </a:cubicBezTo>
                  <a:cubicBezTo>
                    <a:pt x="28571" y="45000"/>
                    <a:pt x="28571" y="60000"/>
                    <a:pt x="22857" y="75000"/>
                  </a:cubicBezTo>
                  <a:cubicBezTo>
                    <a:pt x="17142" y="75000"/>
                    <a:pt x="0" y="90000"/>
                    <a:pt x="11428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0" name="Google Shape;500;gb0755e36db_0_0">
              <a:extLst>
                <a:ext uri="{FF2B5EF4-FFF2-40B4-BE49-F238E27FC236}">
                  <a16:creationId xmlns:a16="http://schemas.microsoft.com/office/drawing/2014/main" id="{722746F6-B07A-E844-8252-D3D25A833F53}"/>
                </a:ext>
              </a:extLst>
            </p:cNvPr>
            <p:cNvSpPr/>
            <p:nvPr/>
          </p:nvSpPr>
          <p:spPr>
            <a:xfrm>
              <a:off x="17620991" y="5437842"/>
              <a:ext cx="690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000" y="120000"/>
                  </a:moveTo>
                  <a:cubicBezTo>
                    <a:pt x="0" y="120000"/>
                    <a:pt x="15000" y="0"/>
                    <a:pt x="60000" y="24000"/>
                  </a:cubicBezTo>
                  <a:cubicBezTo>
                    <a:pt x="120000" y="48000"/>
                    <a:pt x="90000" y="96000"/>
                    <a:pt x="45000" y="120000"/>
                  </a:cubicBezTo>
                  <a:cubicBezTo>
                    <a:pt x="15000" y="120000"/>
                    <a:pt x="75000" y="120000"/>
                    <a:pt x="45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1" name="Google Shape;501;gb0755e36db_0_0">
              <a:extLst>
                <a:ext uri="{FF2B5EF4-FFF2-40B4-BE49-F238E27FC236}">
                  <a16:creationId xmlns:a16="http://schemas.microsoft.com/office/drawing/2014/main" id="{74A1915F-2179-3A4F-8045-BE003FF5B9D1}"/>
                </a:ext>
              </a:extLst>
            </p:cNvPr>
            <p:cNvSpPr/>
            <p:nvPr/>
          </p:nvSpPr>
          <p:spPr>
            <a:xfrm>
              <a:off x="17437073" y="5317115"/>
              <a:ext cx="258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72000"/>
                  </a:moveTo>
                  <a:cubicBezTo>
                    <a:pt x="0" y="48000"/>
                    <a:pt x="80000" y="0"/>
                    <a:pt x="120000" y="24000"/>
                  </a:cubicBezTo>
                  <a:cubicBezTo>
                    <a:pt x="120000" y="48000"/>
                    <a:pt x="80000" y="120000"/>
                    <a:pt x="40000" y="120000"/>
                  </a:cubicBezTo>
                  <a:cubicBezTo>
                    <a:pt x="40000" y="120000"/>
                    <a:pt x="40000" y="72000"/>
                    <a:pt x="40000" y="72000"/>
                  </a:cubicBezTo>
                  <a:cubicBezTo>
                    <a:pt x="0" y="48000"/>
                    <a:pt x="40000" y="72000"/>
                    <a:pt x="40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2" name="Google Shape;502;gb0755e36db_0_0">
              <a:extLst>
                <a:ext uri="{FF2B5EF4-FFF2-40B4-BE49-F238E27FC236}">
                  <a16:creationId xmlns:a16="http://schemas.microsoft.com/office/drawing/2014/main" id="{A6BFC89E-F0A6-8542-A479-35824BD5E6DD}"/>
                </a:ext>
              </a:extLst>
            </p:cNvPr>
            <p:cNvSpPr/>
            <p:nvPr/>
          </p:nvSpPr>
          <p:spPr>
            <a:xfrm>
              <a:off x="17437073" y="5443588"/>
              <a:ext cx="345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6000"/>
                  </a:moveTo>
                  <a:cubicBezTo>
                    <a:pt x="120000" y="72000"/>
                    <a:pt x="30000" y="0"/>
                    <a:pt x="0" y="24000"/>
                  </a:cubicBezTo>
                  <a:cubicBezTo>
                    <a:pt x="0" y="24000"/>
                    <a:pt x="90000" y="120000"/>
                    <a:pt x="120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3" name="Google Shape;503;gb0755e36db_0_0">
              <a:extLst>
                <a:ext uri="{FF2B5EF4-FFF2-40B4-BE49-F238E27FC236}">
                  <a16:creationId xmlns:a16="http://schemas.microsoft.com/office/drawing/2014/main" id="{AC780349-867D-FE47-8213-2CE50C5BDFD1}"/>
                </a:ext>
              </a:extLst>
            </p:cNvPr>
            <p:cNvSpPr/>
            <p:nvPr/>
          </p:nvSpPr>
          <p:spPr>
            <a:xfrm>
              <a:off x="17494548" y="5285498"/>
              <a:ext cx="3564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142" y="30000"/>
                  </a:moveTo>
                  <a:cubicBezTo>
                    <a:pt x="91428" y="22500"/>
                    <a:pt x="88571" y="30000"/>
                    <a:pt x="82857" y="22500"/>
                  </a:cubicBezTo>
                  <a:cubicBezTo>
                    <a:pt x="82857" y="22500"/>
                    <a:pt x="68571" y="0"/>
                    <a:pt x="65714" y="0"/>
                  </a:cubicBezTo>
                  <a:cubicBezTo>
                    <a:pt x="65714" y="0"/>
                    <a:pt x="68571" y="7500"/>
                    <a:pt x="62857" y="15000"/>
                  </a:cubicBezTo>
                  <a:cubicBezTo>
                    <a:pt x="57142" y="15000"/>
                    <a:pt x="62857" y="37500"/>
                    <a:pt x="57142" y="45000"/>
                  </a:cubicBezTo>
                  <a:cubicBezTo>
                    <a:pt x="54285" y="45000"/>
                    <a:pt x="34285" y="7500"/>
                    <a:pt x="31428" y="7500"/>
                  </a:cubicBezTo>
                  <a:cubicBezTo>
                    <a:pt x="25714" y="0"/>
                    <a:pt x="11428" y="7500"/>
                    <a:pt x="11428" y="22500"/>
                  </a:cubicBezTo>
                  <a:cubicBezTo>
                    <a:pt x="11428" y="37500"/>
                    <a:pt x="0" y="30000"/>
                    <a:pt x="5714" y="45000"/>
                  </a:cubicBezTo>
                  <a:cubicBezTo>
                    <a:pt x="8571" y="52500"/>
                    <a:pt x="0" y="67500"/>
                    <a:pt x="2857" y="75000"/>
                  </a:cubicBezTo>
                  <a:cubicBezTo>
                    <a:pt x="8571" y="90000"/>
                    <a:pt x="17142" y="97500"/>
                    <a:pt x="25714" y="105000"/>
                  </a:cubicBezTo>
                  <a:cubicBezTo>
                    <a:pt x="28571" y="112500"/>
                    <a:pt x="34285" y="120000"/>
                    <a:pt x="37142" y="112500"/>
                  </a:cubicBezTo>
                  <a:cubicBezTo>
                    <a:pt x="40000" y="112500"/>
                    <a:pt x="40000" y="90000"/>
                    <a:pt x="42857" y="97500"/>
                  </a:cubicBezTo>
                  <a:cubicBezTo>
                    <a:pt x="42857" y="97500"/>
                    <a:pt x="42857" y="105000"/>
                    <a:pt x="45714" y="105000"/>
                  </a:cubicBezTo>
                  <a:cubicBezTo>
                    <a:pt x="48571" y="105000"/>
                    <a:pt x="51428" y="105000"/>
                    <a:pt x="51428" y="105000"/>
                  </a:cubicBezTo>
                  <a:cubicBezTo>
                    <a:pt x="57142" y="97500"/>
                    <a:pt x="62857" y="97500"/>
                    <a:pt x="71428" y="90000"/>
                  </a:cubicBezTo>
                  <a:cubicBezTo>
                    <a:pt x="77142" y="90000"/>
                    <a:pt x="77142" y="105000"/>
                    <a:pt x="80000" y="105000"/>
                  </a:cubicBezTo>
                  <a:cubicBezTo>
                    <a:pt x="82857" y="105000"/>
                    <a:pt x="97142" y="97500"/>
                    <a:pt x="97142" y="97500"/>
                  </a:cubicBezTo>
                  <a:cubicBezTo>
                    <a:pt x="97142" y="97500"/>
                    <a:pt x="94285" y="90000"/>
                    <a:pt x="94285" y="90000"/>
                  </a:cubicBezTo>
                  <a:cubicBezTo>
                    <a:pt x="94285" y="82500"/>
                    <a:pt x="102857" y="90000"/>
                    <a:pt x="105714" y="90000"/>
                  </a:cubicBezTo>
                  <a:cubicBezTo>
                    <a:pt x="105714" y="90000"/>
                    <a:pt x="111428" y="90000"/>
                    <a:pt x="111428" y="82500"/>
                  </a:cubicBezTo>
                  <a:cubicBezTo>
                    <a:pt x="111428" y="75000"/>
                    <a:pt x="114285" y="67500"/>
                    <a:pt x="114285" y="67500"/>
                  </a:cubicBezTo>
                  <a:cubicBezTo>
                    <a:pt x="114285" y="67500"/>
                    <a:pt x="114285" y="67500"/>
                    <a:pt x="111428" y="67500"/>
                  </a:cubicBezTo>
                  <a:cubicBezTo>
                    <a:pt x="111428" y="60000"/>
                    <a:pt x="120000" y="52500"/>
                    <a:pt x="120000" y="45000"/>
                  </a:cubicBezTo>
                  <a:cubicBezTo>
                    <a:pt x="117142" y="37500"/>
                    <a:pt x="102857" y="30000"/>
                    <a:pt x="97142" y="30000"/>
                  </a:cubicBezTo>
                  <a:cubicBezTo>
                    <a:pt x="91428" y="22500"/>
                    <a:pt x="102857" y="30000"/>
                    <a:pt x="97142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4" name="Google Shape;504;gb0755e36db_0_0">
              <a:extLst>
                <a:ext uri="{FF2B5EF4-FFF2-40B4-BE49-F238E27FC236}">
                  <a16:creationId xmlns:a16="http://schemas.microsoft.com/office/drawing/2014/main" id="{EFAA9073-A296-834A-BEE6-A108BE8DF317}"/>
                </a:ext>
              </a:extLst>
            </p:cNvPr>
            <p:cNvSpPr/>
            <p:nvPr/>
          </p:nvSpPr>
          <p:spPr>
            <a:xfrm>
              <a:off x="17698581" y="5325739"/>
              <a:ext cx="660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90000"/>
                  </a:moveTo>
                  <a:cubicBezTo>
                    <a:pt x="90000" y="105000"/>
                    <a:pt x="0" y="15000"/>
                    <a:pt x="60000" y="0"/>
                  </a:cubicBezTo>
                  <a:cubicBezTo>
                    <a:pt x="75000" y="0"/>
                    <a:pt x="120000" y="0"/>
                    <a:pt x="90000" y="30000"/>
                  </a:cubicBezTo>
                  <a:cubicBezTo>
                    <a:pt x="45000" y="60000"/>
                    <a:pt x="105000" y="60000"/>
                    <a:pt x="105000" y="90000"/>
                  </a:cubicBezTo>
                  <a:cubicBezTo>
                    <a:pt x="90000" y="120000"/>
                    <a:pt x="105000" y="75000"/>
                    <a:pt x="105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5" name="Google Shape;505;gb0755e36db_0_0">
              <a:extLst>
                <a:ext uri="{FF2B5EF4-FFF2-40B4-BE49-F238E27FC236}">
                  <a16:creationId xmlns:a16="http://schemas.microsoft.com/office/drawing/2014/main" id="{03C95ED7-F941-914F-921B-9EF47BDBF5FF}"/>
                </a:ext>
              </a:extLst>
            </p:cNvPr>
            <p:cNvSpPr/>
            <p:nvPr/>
          </p:nvSpPr>
          <p:spPr>
            <a:xfrm>
              <a:off x="18802073" y="5782771"/>
              <a:ext cx="921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727" y="80000"/>
                  </a:moveTo>
                  <a:cubicBezTo>
                    <a:pt x="10909" y="60000"/>
                    <a:pt x="0" y="60000"/>
                    <a:pt x="10909" y="20000"/>
                  </a:cubicBezTo>
                  <a:cubicBezTo>
                    <a:pt x="21818" y="0"/>
                    <a:pt x="43636" y="20000"/>
                    <a:pt x="65454" y="20000"/>
                  </a:cubicBezTo>
                  <a:cubicBezTo>
                    <a:pt x="120000" y="40000"/>
                    <a:pt x="65454" y="120000"/>
                    <a:pt x="32727" y="80000"/>
                  </a:cubicBezTo>
                  <a:cubicBezTo>
                    <a:pt x="21818" y="60000"/>
                    <a:pt x="43636" y="100000"/>
                    <a:pt x="32727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6" name="Google Shape;506;gb0755e36db_0_0">
              <a:extLst>
                <a:ext uri="{FF2B5EF4-FFF2-40B4-BE49-F238E27FC236}">
                  <a16:creationId xmlns:a16="http://schemas.microsoft.com/office/drawing/2014/main" id="{4135D2CC-4139-0D44-AC9D-422CA653BD20}"/>
                </a:ext>
              </a:extLst>
            </p:cNvPr>
            <p:cNvSpPr/>
            <p:nvPr/>
          </p:nvSpPr>
          <p:spPr>
            <a:xfrm>
              <a:off x="18623902" y="6524375"/>
              <a:ext cx="516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48000"/>
                  </a:moveTo>
                  <a:cubicBezTo>
                    <a:pt x="120000" y="48000"/>
                    <a:pt x="100000" y="24000"/>
                    <a:pt x="100000" y="24000"/>
                  </a:cubicBezTo>
                  <a:cubicBezTo>
                    <a:pt x="80000" y="0"/>
                    <a:pt x="60000" y="24000"/>
                    <a:pt x="40000" y="24000"/>
                  </a:cubicBezTo>
                  <a:cubicBezTo>
                    <a:pt x="20000" y="24000"/>
                    <a:pt x="0" y="48000"/>
                    <a:pt x="20000" y="72000"/>
                  </a:cubicBezTo>
                  <a:cubicBezTo>
                    <a:pt x="20000" y="72000"/>
                    <a:pt x="0" y="120000"/>
                    <a:pt x="0" y="96000"/>
                  </a:cubicBezTo>
                  <a:cubicBezTo>
                    <a:pt x="0" y="96000"/>
                    <a:pt x="100000" y="48000"/>
                    <a:pt x="100000" y="48000"/>
                  </a:cubicBezTo>
                  <a:cubicBezTo>
                    <a:pt x="120000" y="48000"/>
                    <a:pt x="60000" y="72000"/>
                    <a:pt x="100000" y="4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7" name="Google Shape;507;gb0755e36db_0_0">
              <a:extLst>
                <a:ext uri="{FF2B5EF4-FFF2-40B4-BE49-F238E27FC236}">
                  <a16:creationId xmlns:a16="http://schemas.microsoft.com/office/drawing/2014/main" id="{741D136C-F214-D141-820E-8BBC681913AA}"/>
                </a:ext>
              </a:extLst>
            </p:cNvPr>
            <p:cNvSpPr/>
            <p:nvPr/>
          </p:nvSpPr>
          <p:spPr>
            <a:xfrm>
              <a:off x="17503169" y="6771575"/>
              <a:ext cx="432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120000"/>
                  </a:moveTo>
                  <a:cubicBezTo>
                    <a:pt x="24000" y="120000"/>
                    <a:pt x="0" y="40000"/>
                    <a:pt x="72000" y="0"/>
                  </a:cubicBezTo>
                  <a:cubicBezTo>
                    <a:pt x="120000" y="0"/>
                    <a:pt x="96000" y="120000"/>
                    <a:pt x="72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8" name="Google Shape;508;gb0755e36db_0_0">
              <a:extLst>
                <a:ext uri="{FF2B5EF4-FFF2-40B4-BE49-F238E27FC236}">
                  <a16:creationId xmlns:a16="http://schemas.microsoft.com/office/drawing/2014/main" id="{F964278D-1C25-A849-863C-8392B9D43E40}"/>
                </a:ext>
              </a:extLst>
            </p:cNvPr>
            <p:cNvSpPr/>
            <p:nvPr/>
          </p:nvSpPr>
          <p:spPr>
            <a:xfrm>
              <a:off x="18261819" y="7024524"/>
              <a:ext cx="432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000"/>
                  </a:moveTo>
                  <a:cubicBezTo>
                    <a:pt x="120000" y="24000"/>
                    <a:pt x="0" y="120000"/>
                    <a:pt x="24000" y="120000"/>
                  </a:cubicBezTo>
                  <a:cubicBezTo>
                    <a:pt x="48000" y="120000"/>
                    <a:pt x="96000" y="72000"/>
                    <a:pt x="96000" y="72000"/>
                  </a:cubicBezTo>
                  <a:cubicBezTo>
                    <a:pt x="120000" y="48000"/>
                    <a:pt x="120000" y="0"/>
                    <a:pt x="120000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9" name="Google Shape;509;gb0755e36db_0_0">
              <a:extLst>
                <a:ext uri="{FF2B5EF4-FFF2-40B4-BE49-F238E27FC236}">
                  <a16:creationId xmlns:a16="http://schemas.microsoft.com/office/drawing/2014/main" id="{C3CC2112-7B8D-6D45-8C16-1E579D419555}"/>
                </a:ext>
              </a:extLst>
            </p:cNvPr>
            <p:cNvSpPr/>
            <p:nvPr/>
          </p:nvSpPr>
          <p:spPr>
            <a:xfrm>
              <a:off x="18235956" y="7090634"/>
              <a:ext cx="171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0" y="120000"/>
                    <a:pt x="60000" y="120000"/>
                  </a:cubicBezTo>
                  <a:cubicBezTo>
                    <a:pt x="60000" y="12000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0" name="Google Shape;510;gb0755e36db_0_0">
              <a:extLst>
                <a:ext uri="{FF2B5EF4-FFF2-40B4-BE49-F238E27FC236}">
                  <a16:creationId xmlns:a16="http://schemas.microsoft.com/office/drawing/2014/main" id="{9705FE55-35DF-1D4D-8B2D-276B24C494E6}"/>
                </a:ext>
              </a:extLst>
            </p:cNvPr>
            <p:cNvSpPr/>
            <p:nvPr/>
          </p:nvSpPr>
          <p:spPr>
            <a:xfrm>
              <a:off x="18118138" y="7225733"/>
              <a:ext cx="258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80000" y="0"/>
                    <a:pt x="0" y="120000"/>
                    <a:pt x="40000" y="120000"/>
                  </a:cubicBezTo>
                  <a:cubicBezTo>
                    <a:pt x="40000" y="1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1" name="Google Shape;511;gb0755e36db_0_0">
              <a:extLst>
                <a:ext uri="{FF2B5EF4-FFF2-40B4-BE49-F238E27FC236}">
                  <a16:creationId xmlns:a16="http://schemas.microsoft.com/office/drawing/2014/main" id="{4F1568AD-7471-394B-B602-252EC98BFFC5}"/>
                </a:ext>
              </a:extLst>
            </p:cNvPr>
            <p:cNvSpPr/>
            <p:nvPr/>
          </p:nvSpPr>
          <p:spPr>
            <a:xfrm>
              <a:off x="18017556" y="7268849"/>
              <a:ext cx="60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0"/>
                  </a:moveTo>
                  <a:cubicBezTo>
                    <a:pt x="85714" y="0"/>
                    <a:pt x="0" y="60000"/>
                    <a:pt x="17142" y="90000"/>
                  </a:cubicBezTo>
                  <a:cubicBezTo>
                    <a:pt x="34285" y="120000"/>
                    <a:pt x="119999" y="0"/>
                    <a:pt x="102857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2" name="Google Shape;512;gb0755e36db_0_0">
              <a:extLst>
                <a:ext uri="{FF2B5EF4-FFF2-40B4-BE49-F238E27FC236}">
                  <a16:creationId xmlns:a16="http://schemas.microsoft.com/office/drawing/2014/main" id="{CAC7A1FE-5E81-3B40-83E5-1949775FD406}"/>
                </a:ext>
              </a:extLst>
            </p:cNvPr>
            <p:cNvSpPr/>
            <p:nvPr/>
          </p:nvSpPr>
          <p:spPr>
            <a:xfrm>
              <a:off x="17951463" y="7303343"/>
              <a:ext cx="489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100000" y="0"/>
                    <a:pt x="0" y="60000"/>
                    <a:pt x="20000" y="90000"/>
                  </a:cubicBezTo>
                  <a:cubicBezTo>
                    <a:pt x="40000" y="120000"/>
                    <a:pt x="100000" y="0"/>
                    <a:pt x="100000" y="0"/>
                  </a:cubicBezTo>
                  <a:cubicBezTo>
                    <a:pt x="100000" y="0"/>
                    <a:pt x="120000" y="0"/>
                    <a:pt x="10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3" name="Google Shape;513;gb0755e36db_0_0">
              <a:extLst>
                <a:ext uri="{FF2B5EF4-FFF2-40B4-BE49-F238E27FC236}">
                  <a16:creationId xmlns:a16="http://schemas.microsoft.com/office/drawing/2014/main" id="{FBFB83F6-97FE-DF41-B894-454956736C37}"/>
                </a:ext>
              </a:extLst>
            </p:cNvPr>
            <p:cNvSpPr/>
            <p:nvPr/>
          </p:nvSpPr>
          <p:spPr>
            <a:xfrm>
              <a:off x="17908359" y="7329211"/>
              <a:ext cx="432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0"/>
                  </a:moveTo>
                  <a:cubicBezTo>
                    <a:pt x="96000" y="0"/>
                    <a:pt x="0" y="96000"/>
                    <a:pt x="0" y="96000"/>
                  </a:cubicBezTo>
                  <a:cubicBezTo>
                    <a:pt x="48000" y="120000"/>
                    <a:pt x="96000" y="0"/>
                    <a:pt x="96000" y="0"/>
                  </a:cubicBezTo>
                  <a:cubicBezTo>
                    <a:pt x="96000" y="0"/>
                    <a:pt x="120000" y="0"/>
                    <a:pt x="96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4" name="Google Shape;514;gb0755e36db_0_0">
              <a:extLst>
                <a:ext uri="{FF2B5EF4-FFF2-40B4-BE49-F238E27FC236}">
                  <a16:creationId xmlns:a16="http://schemas.microsoft.com/office/drawing/2014/main" id="{CF98706B-F53B-3440-BC0D-86FD71302FA9}"/>
                </a:ext>
              </a:extLst>
            </p:cNvPr>
            <p:cNvSpPr/>
            <p:nvPr/>
          </p:nvSpPr>
          <p:spPr>
            <a:xfrm>
              <a:off x="17899734" y="7386700"/>
              <a:ext cx="87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5" name="Google Shape;515;gb0755e36db_0_0">
              <a:extLst>
                <a:ext uri="{FF2B5EF4-FFF2-40B4-BE49-F238E27FC236}">
                  <a16:creationId xmlns:a16="http://schemas.microsoft.com/office/drawing/2014/main" id="{C9BD970B-9428-6246-AC32-3EEFA9050B13}"/>
                </a:ext>
              </a:extLst>
            </p:cNvPr>
            <p:cNvSpPr/>
            <p:nvPr/>
          </p:nvSpPr>
          <p:spPr>
            <a:xfrm>
              <a:off x="17856631" y="7352207"/>
              <a:ext cx="432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30000"/>
                  </a:moveTo>
                  <a:cubicBezTo>
                    <a:pt x="48000" y="60000"/>
                    <a:pt x="0" y="90000"/>
                    <a:pt x="0" y="120000"/>
                  </a:cubicBezTo>
                  <a:cubicBezTo>
                    <a:pt x="0" y="120000"/>
                    <a:pt x="96000" y="30000"/>
                    <a:pt x="96000" y="30000"/>
                  </a:cubicBezTo>
                  <a:cubicBezTo>
                    <a:pt x="72000" y="30000"/>
                    <a:pt x="120000" y="0"/>
                    <a:pt x="96000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6" name="Google Shape;516;gb0755e36db_0_0">
              <a:extLst>
                <a:ext uri="{FF2B5EF4-FFF2-40B4-BE49-F238E27FC236}">
                  <a16:creationId xmlns:a16="http://schemas.microsoft.com/office/drawing/2014/main" id="{53F1312A-1E93-A546-AB9A-9BC1F64DAC8E}"/>
                </a:ext>
              </a:extLst>
            </p:cNvPr>
            <p:cNvSpPr/>
            <p:nvPr/>
          </p:nvSpPr>
          <p:spPr>
            <a:xfrm>
              <a:off x="17546273" y="7665520"/>
              <a:ext cx="171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0" y="120000"/>
                    <a:pt x="60000" y="120000"/>
                  </a:cubicBezTo>
                  <a:cubicBezTo>
                    <a:pt x="120000" y="12000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97" name="Google Shape;517;gb0755e36db_0_0">
              <a:extLst>
                <a:ext uri="{FF2B5EF4-FFF2-40B4-BE49-F238E27FC236}">
                  <a16:creationId xmlns:a16="http://schemas.microsoft.com/office/drawing/2014/main" id="{9EA9E515-0201-AA49-AE8F-532ED0CE858A}"/>
                </a:ext>
              </a:extLst>
            </p:cNvPr>
            <p:cNvGrpSpPr/>
            <p:nvPr/>
          </p:nvGrpSpPr>
          <p:grpSpPr>
            <a:xfrm>
              <a:off x="17235811" y="7303394"/>
              <a:ext cx="629431" cy="597608"/>
              <a:chOff x="5961121" y="2686386"/>
              <a:chExt cx="288280" cy="273630"/>
            </a:xfrm>
          </p:grpSpPr>
          <p:sp>
            <p:nvSpPr>
              <p:cNvPr id="1062" name="Google Shape;518;gb0755e36db_0_0">
                <a:extLst>
                  <a:ext uri="{FF2B5EF4-FFF2-40B4-BE49-F238E27FC236}">
                    <a16:creationId xmlns:a16="http://schemas.microsoft.com/office/drawing/2014/main" id="{6E7018F8-A3B0-4549-93C6-9491BE74B383}"/>
                  </a:ext>
                </a:extLst>
              </p:cNvPr>
              <p:cNvSpPr/>
              <p:nvPr/>
            </p:nvSpPr>
            <p:spPr>
              <a:xfrm>
                <a:off x="6130901" y="2686386"/>
                <a:ext cx="1185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8387" y="46153"/>
                    </a:moveTo>
                    <a:cubicBezTo>
                      <a:pt x="108387" y="46153"/>
                      <a:pt x="112258" y="36923"/>
                      <a:pt x="112258" y="32307"/>
                    </a:cubicBezTo>
                    <a:cubicBezTo>
                      <a:pt x="112258" y="36923"/>
                      <a:pt x="104516" y="46153"/>
                      <a:pt x="104516" y="46153"/>
                    </a:cubicBezTo>
                    <a:cubicBezTo>
                      <a:pt x="96774" y="46153"/>
                      <a:pt x="81290" y="41538"/>
                      <a:pt x="77419" y="36923"/>
                    </a:cubicBezTo>
                    <a:cubicBezTo>
                      <a:pt x="65806" y="32307"/>
                      <a:pt x="58064" y="9230"/>
                      <a:pt x="42580" y="4615"/>
                    </a:cubicBezTo>
                    <a:cubicBezTo>
                      <a:pt x="34838" y="0"/>
                      <a:pt x="38709" y="18461"/>
                      <a:pt x="42580" y="23076"/>
                    </a:cubicBezTo>
                    <a:cubicBezTo>
                      <a:pt x="42580" y="32307"/>
                      <a:pt x="38709" y="41538"/>
                      <a:pt x="34838" y="50769"/>
                    </a:cubicBezTo>
                    <a:cubicBezTo>
                      <a:pt x="30967" y="55384"/>
                      <a:pt x="38709" y="69230"/>
                      <a:pt x="27096" y="64615"/>
                    </a:cubicBezTo>
                    <a:cubicBezTo>
                      <a:pt x="27096" y="64615"/>
                      <a:pt x="19354" y="60000"/>
                      <a:pt x="15483" y="64615"/>
                    </a:cubicBezTo>
                    <a:cubicBezTo>
                      <a:pt x="15483" y="69230"/>
                      <a:pt x="19354" y="73846"/>
                      <a:pt x="19354" y="73846"/>
                    </a:cubicBezTo>
                    <a:cubicBezTo>
                      <a:pt x="19354" y="73846"/>
                      <a:pt x="7741" y="83076"/>
                      <a:pt x="3870" y="83076"/>
                    </a:cubicBezTo>
                    <a:cubicBezTo>
                      <a:pt x="0" y="92307"/>
                      <a:pt x="11612" y="96923"/>
                      <a:pt x="7741" y="106153"/>
                    </a:cubicBezTo>
                    <a:cubicBezTo>
                      <a:pt x="3870" y="110769"/>
                      <a:pt x="11612" y="120000"/>
                      <a:pt x="15483" y="115384"/>
                    </a:cubicBezTo>
                    <a:cubicBezTo>
                      <a:pt x="19354" y="110769"/>
                      <a:pt x="19354" y="106153"/>
                      <a:pt x="23225" y="106153"/>
                    </a:cubicBezTo>
                    <a:cubicBezTo>
                      <a:pt x="23225" y="106153"/>
                      <a:pt x="27096" y="110769"/>
                      <a:pt x="27096" y="106153"/>
                    </a:cubicBezTo>
                    <a:cubicBezTo>
                      <a:pt x="27096" y="101538"/>
                      <a:pt x="19354" y="96923"/>
                      <a:pt x="15483" y="92307"/>
                    </a:cubicBezTo>
                    <a:cubicBezTo>
                      <a:pt x="11612" y="83076"/>
                      <a:pt x="27096" y="87692"/>
                      <a:pt x="27096" y="87692"/>
                    </a:cubicBezTo>
                    <a:cubicBezTo>
                      <a:pt x="34838" y="87692"/>
                      <a:pt x="38709" y="78461"/>
                      <a:pt x="46451" y="83076"/>
                    </a:cubicBezTo>
                    <a:cubicBezTo>
                      <a:pt x="54193" y="87692"/>
                      <a:pt x="58064" y="92307"/>
                      <a:pt x="65806" y="96923"/>
                    </a:cubicBezTo>
                    <a:cubicBezTo>
                      <a:pt x="77419" y="106153"/>
                      <a:pt x="73548" y="78461"/>
                      <a:pt x="81290" y="73846"/>
                    </a:cubicBezTo>
                    <a:cubicBezTo>
                      <a:pt x="81290" y="73846"/>
                      <a:pt x="120000" y="73846"/>
                      <a:pt x="120000" y="64615"/>
                    </a:cubicBezTo>
                    <a:cubicBezTo>
                      <a:pt x="116129" y="60000"/>
                      <a:pt x="104516" y="69230"/>
                      <a:pt x="112258" y="55384"/>
                    </a:cubicBezTo>
                    <a:cubicBezTo>
                      <a:pt x="116129" y="50769"/>
                      <a:pt x="104516" y="55384"/>
                      <a:pt x="108387" y="46153"/>
                    </a:cubicBezTo>
                    <a:cubicBezTo>
                      <a:pt x="112258" y="32307"/>
                      <a:pt x="108387" y="50769"/>
                      <a:pt x="108387" y="46153"/>
                    </a:cubicBezTo>
                    <a:close/>
                  </a:path>
                </a:pathLst>
              </a:custGeom>
              <a:solidFill>
                <a:srgbClr val="D8D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3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63" name="Google Shape;519;gb0755e36db_0_0">
                <a:extLst>
                  <a:ext uri="{FF2B5EF4-FFF2-40B4-BE49-F238E27FC236}">
                    <a16:creationId xmlns:a16="http://schemas.microsoft.com/office/drawing/2014/main" id="{13CC34DB-BA31-1742-9F92-8E5BBECCADF2}"/>
                  </a:ext>
                </a:extLst>
              </p:cNvPr>
              <p:cNvSpPr/>
              <p:nvPr/>
            </p:nvSpPr>
            <p:spPr>
              <a:xfrm>
                <a:off x="5961121" y="2778516"/>
                <a:ext cx="215700" cy="181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1428" y="2553"/>
                    </a:moveTo>
                    <a:cubicBezTo>
                      <a:pt x="109285" y="2553"/>
                      <a:pt x="109285" y="0"/>
                      <a:pt x="109285" y="2553"/>
                    </a:cubicBezTo>
                    <a:cubicBezTo>
                      <a:pt x="104999" y="5106"/>
                      <a:pt x="109285" y="5106"/>
                      <a:pt x="111428" y="7659"/>
                    </a:cubicBezTo>
                    <a:cubicBezTo>
                      <a:pt x="113571" y="10212"/>
                      <a:pt x="107142" y="12765"/>
                      <a:pt x="104999" y="7659"/>
                    </a:cubicBezTo>
                    <a:cubicBezTo>
                      <a:pt x="102857" y="2553"/>
                      <a:pt x="100714" y="10212"/>
                      <a:pt x="100714" y="12765"/>
                    </a:cubicBezTo>
                    <a:cubicBezTo>
                      <a:pt x="98571" y="12765"/>
                      <a:pt x="96428" y="15319"/>
                      <a:pt x="96428" y="15319"/>
                    </a:cubicBezTo>
                    <a:cubicBezTo>
                      <a:pt x="96428" y="20425"/>
                      <a:pt x="98571" y="17872"/>
                      <a:pt x="98571" y="17872"/>
                    </a:cubicBezTo>
                    <a:cubicBezTo>
                      <a:pt x="98571" y="20425"/>
                      <a:pt x="98571" y="22978"/>
                      <a:pt x="98571" y="25531"/>
                    </a:cubicBezTo>
                    <a:cubicBezTo>
                      <a:pt x="98571" y="28085"/>
                      <a:pt x="100714" y="28085"/>
                      <a:pt x="98571" y="33191"/>
                    </a:cubicBezTo>
                    <a:cubicBezTo>
                      <a:pt x="94285" y="40851"/>
                      <a:pt x="92142" y="48510"/>
                      <a:pt x="87857" y="56170"/>
                    </a:cubicBezTo>
                    <a:cubicBezTo>
                      <a:pt x="85714" y="58723"/>
                      <a:pt x="79285" y="68936"/>
                      <a:pt x="77142" y="68936"/>
                    </a:cubicBezTo>
                    <a:cubicBezTo>
                      <a:pt x="72857" y="68936"/>
                      <a:pt x="68571" y="71489"/>
                      <a:pt x="66428" y="68936"/>
                    </a:cubicBezTo>
                    <a:cubicBezTo>
                      <a:pt x="64285" y="66382"/>
                      <a:pt x="68571" y="63829"/>
                      <a:pt x="68571" y="61276"/>
                    </a:cubicBezTo>
                    <a:cubicBezTo>
                      <a:pt x="70714" y="58723"/>
                      <a:pt x="64285" y="63829"/>
                      <a:pt x="64285" y="63829"/>
                    </a:cubicBezTo>
                    <a:cubicBezTo>
                      <a:pt x="62142" y="66382"/>
                      <a:pt x="62142" y="66382"/>
                      <a:pt x="62142" y="68936"/>
                    </a:cubicBezTo>
                    <a:cubicBezTo>
                      <a:pt x="62142" y="76595"/>
                      <a:pt x="55714" y="79148"/>
                      <a:pt x="53571" y="84255"/>
                    </a:cubicBezTo>
                    <a:cubicBezTo>
                      <a:pt x="53571" y="84255"/>
                      <a:pt x="53571" y="86808"/>
                      <a:pt x="53571" y="86808"/>
                    </a:cubicBezTo>
                    <a:cubicBezTo>
                      <a:pt x="53571" y="89361"/>
                      <a:pt x="49285" y="91914"/>
                      <a:pt x="49285" y="91914"/>
                    </a:cubicBezTo>
                    <a:cubicBezTo>
                      <a:pt x="47142" y="91914"/>
                      <a:pt x="49285" y="89361"/>
                      <a:pt x="44999" y="89361"/>
                    </a:cubicBezTo>
                    <a:cubicBezTo>
                      <a:pt x="42857" y="89361"/>
                      <a:pt x="40714" y="89361"/>
                      <a:pt x="36428" y="89361"/>
                    </a:cubicBezTo>
                    <a:cubicBezTo>
                      <a:pt x="29999" y="91914"/>
                      <a:pt x="25714" y="89361"/>
                      <a:pt x="19285" y="91914"/>
                    </a:cubicBezTo>
                    <a:cubicBezTo>
                      <a:pt x="14999" y="97021"/>
                      <a:pt x="8571" y="102127"/>
                      <a:pt x="4285" y="107234"/>
                    </a:cubicBezTo>
                    <a:cubicBezTo>
                      <a:pt x="0" y="107234"/>
                      <a:pt x="0" y="114893"/>
                      <a:pt x="2142" y="112340"/>
                    </a:cubicBezTo>
                    <a:cubicBezTo>
                      <a:pt x="4285" y="112340"/>
                      <a:pt x="4285" y="109787"/>
                      <a:pt x="6428" y="109787"/>
                    </a:cubicBezTo>
                    <a:cubicBezTo>
                      <a:pt x="8571" y="112340"/>
                      <a:pt x="10714" y="114893"/>
                      <a:pt x="10714" y="112340"/>
                    </a:cubicBezTo>
                    <a:cubicBezTo>
                      <a:pt x="21428" y="109787"/>
                      <a:pt x="36428" y="99574"/>
                      <a:pt x="47142" y="102127"/>
                    </a:cubicBezTo>
                    <a:cubicBezTo>
                      <a:pt x="49285" y="104680"/>
                      <a:pt x="44999" y="109787"/>
                      <a:pt x="44999" y="109787"/>
                    </a:cubicBezTo>
                    <a:cubicBezTo>
                      <a:pt x="47142" y="112340"/>
                      <a:pt x="49285" y="120000"/>
                      <a:pt x="51428" y="120000"/>
                    </a:cubicBezTo>
                    <a:cubicBezTo>
                      <a:pt x="53571" y="117446"/>
                      <a:pt x="55714" y="114893"/>
                      <a:pt x="57857" y="112340"/>
                    </a:cubicBezTo>
                    <a:cubicBezTo>
                      <a:pt x="59999" y="107234"/>
                      <a:pt x="59999" y="109787"/>
                      <a:pt x="64285" y="109787"/>
                    </a:cubicBezTo>
                    <a:cubicBezTo>
                      <a:pt x="62142" y="109787"/>
                      <a:pt x="59999" y="89361"/>
                      <a:pt x="66428" y="102127"/>
                    </a:cubicBezTo>
                    <a:cubicBezTo>
                      <a:pt x="68571" y="107234"/>
                      <a:pt x="79285" y="102127"/>
                      <a:pt x="81428" y="99574"/>
                    </a:cubicBezTo>
                    <a:cubicBezTo>
                      <a:pt x="85714" y="91914"/>
                      <a:pt x="85714" y="107234"/>
                      <a:pt x="87857" y="102127"/>
                    </a:cubicBezTo>
                    <a:cubicBezTo>
                      <a:pt x="87857" y="99574"/>
                      <a:pt x="89999" y="94468"/>
                      <a:pt x="92142" y="94468"/>
                    </a:cubicBezTo>
                    <a:cubicBezTo>
                      <a:pt x="94285" y="91914"/>
                      <a:pt x="94285" y="94468"/>
                      <a:pt x="96428" y="89361"/>
                    </a:cubicBezTo>
                    <a:cubicBezTo>
                      <a:pt x="96428" y="89361"/>
                      <a:pt x="96428" y="99574"/>
                      <a:pt x="98571" y="97021"/>
                    </a:cubicBezTo>
                    <a:cubicBezTo>
                      <a:pt x="98571" y="97021"/>
                      <a:pt x="100714" y="97021"/>
                      <a:pt x="102857" y="94468"/>
                    </a:cubicBezTo>
                    <a:cubicBezTo>
                      <a:pt x="104999" y="94468"/>
                      <a:pt x="102857" y="91914"/>
                      <a:pt x="104999" y="89361"/>
                    </a:cubicBezTo>
                    <a:cubicBezTo>
                      <a:pt x="109285" y="86808"/>
                      <a:pt x="109285" y="86808"/>
                      <a:pt x="104999" y="81702"/>
                    </a:cubicBezTo>
                    <a:cubicBezTo>
                      <a:pt x="102857" y="79148"/>
                      <a:pt x="109285" y="71489"/>
                      <a:pt x="109285" y="66382"/>
                    </a:cubicBezTo>
                    <a:cubicBezTo>
                      <a:pt x="111428" y="61276"/>
                      <a:pt x="107142" y="53617"/>
                      <a:pt x="109285" y="48510"/>
                    </a:cubicBezTo>
                    <a:cubicBezTo>
                      <a:pt x="111428" y="45957"/>
                      <a:pt x="111428" y="48510"/>
                      <a:pt x="113571" y="48510"/>
                    </a:cubicBezTo>
                    <a:cubicBezTo>
                      <a:pt x="115714" y="48510"/>
                      <a:pt x="117857" y="43404"/>
                      <a:pt x="117857" y="43404"/>
                    </a:cubicBezTo>
                    <a:cubicBezTo>
                      <a:pt x="119999" y="35744"/>
                      <a:pt x="119999" y="28085"/>
                      <a:pt x="117857" y="22978"/>
                    </a:cubicBezTo>
                    <a:cubicBezTo>
                      <a:pt x="117857" y="20425"/>
                      <a:pt x="111428" y="2553"/>
                      <a:pt x="111428" y="2553"/>
                    </a:cubicBezTo>
                    <a:cubicBezTo>
                      <a:pt x="111428" y="2553"/>
                      <a:pt x="111428" y="2553"/>
                      <a:pt x="111428" y="2553"/>
                    </a:cubicBezTo>
                    <a:close/>
                  </a:path>
                </a:pathLst>
              </a:custGeom>
              <a:solidFill>
                <a:srgbClr val="D8D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3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698" name="Google Shape;520;gb0755e36db_0_0">
              <a:extLst>
                <a:ext uri="{FF2B5EF4-FFF2-40B4-BE49-F238E27FC236}">
                  <a16:creationId xmlns:a16="http://schemas.microsoft.com/office/drawing/2014/main" id="{CB1F1A95-C835-7042-B277-8D633F181AC1}"/>
                </a:ext>
              </a:extLst>
            </p:cNvPr>
            <p:cNvSpPr/>
            <p:nvPr/>
          </p:nvSpPr>
          <p:spPr>
            <a:xfrm>
              <a:off x="17393967" y="7852357"/>
              <a:ext cx="171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40000"/>
                    <a:pt x="0" y="40000"/>
                  </a:cubicBezTo>
                  <a:cubicBezTo>
                    <a:pt x="60000" y="120000"/>
                    <a:pt x="120000" y="4000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9" name="Google Shape;521;gb0755e36db_0_0">
              <a:extLst>
                <a:ext uri="{FF2B5EF4-FFF2-40B4-BE49-F238E27FC236}">
                  <a16:creationId xmlns:a16="http://schemas.microsoft.com/office/drawing/2014/main" id="{60817218-9864-6E4C-BAE9-53B240608C24}"/>
                </a:ext>
              </a:extLst>
            </p:cNvPr>
            <p:cNvSpPr/>
            <p:nvPr/>
          </p:nvSpPr>
          <p:spPr>
            <a:xfrm>
              <a:off x="17293389" y="7852357"/>
              <a:ext cx="1092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24000"/>
                  </a:moveTo>
                  <a:cubicBezTo>
                    <a:pt x="83076" y="24000"/>
                    <a:pt x="83076" y="0"/>
                    <a:pt x="64615" y="24000"/>
                  </a:cubicBezTo>
                  <a:cubicBezTo>
                    <a:pt x="55384" y="24000"/>
                    <a:pt x="46153" y="48000"/>
                    <a:pt x="46153" y="36000"/>
                  </a:cubicBezTo>
                  <a:cubicBezTo>
                    <a:pt x="36923" y="24000"/>
                    <a:pt x="27692" y="48000"/>
                    <a:pt x="27692" y="48000"/>
                  </a:cubicBezTo>
                  <a:cubicBezTo>
                    <a:pt x="18461" y="72000"/>
                    <a:pt x="9230" y="60000"/>
                    <a:pt x="0" y="72000"/>
                  </a:cubicBezTo>
                  <a:cubicBezTo>
                    <a:pt x="0" y="60000"/>
                    <a:pt x="18461" y="108000"/>
                    <a:pt x="27692" y="108000"/>
                  </a:cubicBezTo>
                  <a:cubicBezTo>
                    <a:pt x="27692" y="120000"/>
                    <a:pt x="46153" y="72000"/>
                    <a:pt x="55384" y="72000"/>
                  </a:cubicBezTo>
                  <a:cubicBezTo>
                    <a:pt x="64615" y="72000"/>
                    <a:pt x="83076" y="84000"/>
                    <a:pt x="92307" y="72000"/>
                  </a:cubicBezTo>
                  <a:cubicBezTo>
                    <a:pt x="101538" y="72000"/>
                    <a:pt x="120000" y="36000"/>
                    <a:pt x="101538" y="24000"/>
                  </a:cubicBezTo>
                  <a:cubicBezTo>
                    <a:pt x="92307" y="24000"/>
                    <a:pt x="101538" y="24000"/>
                    <a:pt x="101538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0" name="Google Shape;522;gb0755e36db_0_0">
              <a:extLst>
                <a:ext uri="{FF2B5EF4-FFF2-40B4-BE49-F238E27FC236}">
                  <a16:creationId xmlns:a16="http://schemas.microsoft.com/office/drawing/2014/main" id="{1D3B2014-A4B0-CC45-9957-6E4CEA303DC2}"/>
                </a:ext>
              </a:extLst>
            </p:cNvPr>
            <p:cNvSpPr/>
            <p:nvPr/>
          </p:nvSpPr>
          <p:spPr>
            <a:xfrm>
              <a:off x="17184189" y="7883976"/>
              <a:ext cx="921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363" y="0"/>
                  </a:moveTo>
                  <a:cubicBezTo>
                    <a:pt x="54545" y="0"/>
                    <a:pt x="32727" y="7500"/>
                    <a:pt x="21818" y="15000"/>
                  </a:cubicBezTo>
                  <a:cubicBezTo>
                    <a:pt x="0" y="22500"/>
                    <a:pt x="0" y="30000"/>
                    <a:pt x="0" y="45000"/>
                  </a:cubicBezTo>
                  <a:cubicBezTo>
                    <a:pt x="0" y="37500"/>
                    <a:pt x="32727" y="37500"/>
                    <a:pt x="21818" y="45000"/>
                  </a:cubicBezTo>
                  <a:cubicBezTo>
                    <a:pt x="32727" y="37500"/>
                    <a:pt x="21818" y="30000"/>
                    <a:pt x="32727" y="30000"/>
                  </a:cubicBezTo>
                  <a:cubicBezTo>
                    <a:pt x="32727" y="30000"/>
                    <a:pt x="43636" y="30000"/>
                    <a:pt x="43636" y="37500"/>
                  </a:cubicBezTo>
                  <a:cubicBezTo>
                    <a:pt x="43636" y="52500"/>
                    <a:pt x="43636" y="60000"/>
                    <a:pt x="32727" y="75000"/>
                  </a:cubicBezTo>
                  <a:cubicBezTo>
                    <a:pt x="21818" y="82500"/>
                    <a:pt x="32727" y="82500"/>
                    <a:pt x="32727" y="82500"/>
                  </a:cubicBezTo>
                  <a:cubicBezTo>
                    <a:pt x="32727" y="90000"/>
                    <a:pt x="32727" y="97500"/>
                    <a:pt x="32727" y="97500"/>
                  </a:cubicBezTo>
                  <a:cubicBezTo>
                    <a:pt x="32727" y="120000"/>
                    <a:pt x="54545" y="90000"/>
                    <a:pt x="54545" y="90000"/>
                  </a:cubicBezTo>
                  <a:cubicBezTo>
                    <a:pt x="54545" y="90000"/>
                    <a:pt x="54545" y="112500"/>
                    <a:pt x="65454" y="112500"/>
                  </a:cubicBezTo>
                  <a:cubicBezTo>
                    <a:pt x="65454" y="120000"/>
                    <a:pt x="87272" y="97500"/>
                    <a:pt x="87272" y="90000"/>
                  </a:cubicBezTo>
                  <a:cubicBezTo>
                    <a:pt x="109090" y="75000"/>
                    <a:pt x="109090" y="60000"/>
                    <a:pt x="120000" y="52500"/>
                  </a:cubicBezTo>
                  <a:cubicBezTo>
                    <a:pt x="120000" y="37500"/>
                    <a:pt x="109090" y="30000"/>
                    <a:pt x="109090" y="15000"/>
                  </a:cubicBezTo>
                  <a:cubicBezTo>
                    <a:pt x="109090" y="0"/>
                    <a:pt x="76363" y="15000"/>
                    <a:pt x="76363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1" name="Google Shape;523;gb0755e36db_0_0">
              <a:extLst>
                <a:ext uri="{FF2B5EF4-FFF2-40B4-BE49-F238E27FC236}">
                  <a16:creationId xmlns:a16="http://schemas.microsoft.com/office/drawing/2014/main" id="{6666267A-CFFD-FD4A-9BFF-4260F57834C1}"/>
                </a:ext>
              </a:extLst>
            </p:cNvPr>
            <p:cNvSpPr/>
            <p:nvPr/>
          </p:nvSpPr>
          <p:spPr>
            <a:xfrm>
              <a:off x="17092234" y="8214539"/>
              <a:ext cx="315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90000" y="0"/>
                    <a:pt x="0" y="40000"/>
                    <a:pt x="30000" y="120000"/>
                  </a:cubicBezTo>
                  <a:cubicBezTo>
                    <a:pt x="3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2" name="Google Shape;524;gb0755e36db_0_0">
              <a:extLst>
                <a:ext uri="{FF2B5EF4-FFF2-40B4-BE49-F238E27FC236}">
                  <a16:creationId xmlns:a16="http://schemas.microsoft.com/office/drawing/2014/main" id="{2720E02F-C105-AE47-B909-CFA2C6A7AA48}"/>
                </a:ext>
              </a:extLst>
            </p:cNvPr>
            <p:cNvSpPr/>
            <p:nvPr/>
          </p:nvSpPr>
          <p:spPr>
            <a:xfrm>
              <a:off x="17166947" y="8131178"/>
              <a:ext cx="17100" cy="1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0" y="60000"/>
                    <a:pt x="0" y="60000"/>
                  </a:cubicBez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3" name="Google Shape;525;gb0755e36db_0_0">
              <a:extLst>
                <a:ext uri="{FF2B5EF4-FFF2-40B4-BE49-F238E27FC236}">
                  <a16:creationId xmlns:a16="http://schemas.microsoft.com/office/drawing/2014/main" id="{A984E7C1-2873-C645-AD04-363925B7A5B4}"/>
                </a:ext>
              </a:extLst>
            </p:cNvPr>
            <p:cNvSpPr/>
            <p:nvPr/>
          </p:nvSpPr>
          <p:spPr>
            <a:xfrm>
              <a:off x="16939927" y="8306519"/>
              <a:ext cx="171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0" y="120000"/>
                    <a:pt x="6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4" name="Google Shape;526;gb0755e36db_0_0">
              <a:extLst>
                <a:ext uri="{FF2B5EF4-FFF2-40B4-BE49-F238E27FC236}">
                  <a16:creationId xmlns:a16="http://schemas.microsoft.com/office/drawing/2014/main" id="{963A6D66-F00C-1948-BA7B-C4C0138220D6}"/>
                </a:ext>
              </a:extLst>
            </p:cNvPr>
            <p:cNvSpPr/>
            <p:nvPr/>
          </p:nvSpPr>
          <p:spPr>
            <a:xfrm>
              <a:off x="16779005" y="8274899"/>
              <a:ext cx="100500" cy="14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7058"/>
                  </a:moveTo>
                  <a:cubicBezTo>
                    <a:pt x="50000" y="0"/>
                    <a:pt x="10000" y="42352"/>
                    <a:pt x="0" y="56470"/>
                  </a:cubicBezTo>
                  <a:cubicBezTo>
                    <a:pt x="0" y="70588"/>
                    <a:pt x="0" y="84705"/>
                    <a:pt x="10000" y="98823"/>
                  </a:cubicBezTo>
                  <a:cubicBezTo>
                    <a:pt x="10000" y="98823"/>
                    <a:pt x="30000" y="120000"/>
                    <a:pt x="30000" y="120000"/>
                  </a:cubicBezTo>
                  <a:cubicBezTo>
                    <a:pt x="40000" y="105882"/>
                    <a:pt x="120000" y="14117"/>
                    <a:pt x="80000" y="7058"/>
                  </a:cubicBezTo>
                  <a:cubicBezTo>
                    <a:pt x="70000" y="7058"/>
                    <a:pt x="90000" y="7058"/>
                    <a:pt x="80000" y="705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5" name="Google Shape;527;gb0755e36db_0_0">
              <a:extLst>
                <a:ext uri="{FF2B5EF4-FFF2-40B4-BE49-F238E27FC236}">
                  <a16:creationId xmlns:a16="http://schemas.microsoft.com/office/drawing/2014/main" id="{E782F91A-A72B-7B41-9446-38F65498849E}"/>
                </a:ext>
              </a:extLst>
            </p:cNvPr>
            <p:cNvSpPr/>
            <p:nvPr/>
          </p:nvSpPr>
          <p:spPr>
            <a:xfrm>
              <a:off x="16281858" y="8510602"/>
              <a:ext cx="1179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428" y="12000"/>
                  </a:moveTo>
                  <a:cubicBezTo>
                    <a:pt x="102857" y="12000"/>
                    <a:pt x="94285" y="0"/>
                    <a:pt x="77142" y="0"/>
                  </a:cubicBezTo>
                  <a:cubicBezTo>
                    <a:pt x="59999" y="0"/>
                    <a:pt x="51428" y="12000"/>
                    <a:pt x="34285" y="24000"/>
                  </a:cubicBezTo>
                  <a:cubicBezTo>
                    <a:pt x="17142" y="48000"/>
                    <a:pt x="0" y="84000"/>
                    <a:pt x="34285" y="108000"/>
                  </a:cubicBezTo>
                  <a:cubicBezTo>
                    <a:pt x="51428" y="120000"/>
                    <a:pt x="85714" y="96000"/>
                    <a:pt x="94285" y="72000"/>
                  </a:cubicBezTo>
                  <a:cubicBezTo>
                    <a:pt x="94285" y="60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6" name="Google Shape;528;gb0755e36db_0_0">
              <a:extLst>
                <a:ext uri="{FF2B5EF4-FFF2-40B4-BE49-F238E27FC236}">
                  <a16:creationId xmlns:a16="http://schemas.microsoft.com/office/drawing/2014/main" id="{E9B1B178-0D20-BA46-A6E2-9BA6CD516754}"/>
                </a:ext>
              </a:extLst>
            </p:cNvPr>
            <p:cNvSpPr/>
            <p:nvPr/>
          </p:nvSpPr>
          <p:spPr>
            <a:xfrm>
              <a:off x="16761763" y="8568090"/>
              <a:ext cx="169500" cy="23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8571"/>
                  </a:moveTo>
                  <a:cubicBezTo>
                    <a:pt x="60000" y="4285"/>
                    <a:pt x="66000" y="21428"/>
                    <a:pt x="54000" y="8571"/>
                  </a:cubicBezTo>
                  <a:cubicBezTo>
                    <a:pt x="48000" y="0"/>
                    <a:pt x="24000" y="4285"/>
                    <a:pt x="24000" y="12857"/>
                  </a:cubicBezTo>
                  <a:cubicBezTo>
                    <a:pt x="18000" y="25714"/>
                    <a:pt x="24000" y="34285"/>
                    <a:pt x="18000" y="47142"/>
                  </a:cubicBezTo>
                  <a:cubicBezTo>
                    <a:pt x="18000" y="51428"/>
                    <a:pt x="18000" y="55714"/>
                    <a:pt x="18000" y="55714"/>
                  </a:cubicBezTo>
                  <a:cubicBezTo>
                    <a:pt x="12000" y="59999"/>
                    <a:pt x="0" y="55714"/>
                    <a:pt x="0" y="55714"/>
                  </a:cubicBezTo>
                  <a:cubicBezTo>
                    <a:pt x="0" y="55714"/>
                    <a:pt x="12000" y="94285"/>
                    <a:pt x="18000" y="94285"/>
                  </a:cubicBezTo>
                  <a:cubicBezTo>
                    <a:pt x="18000" y="94285"/>
                    <a:pt x="24000" y="81428"/>
                    <a:pt x="30000" y="85714"/>
                  </a:cubicBezTo>
                  <a:cubicBezTo>
                    <a:pt x="30000" y="85714"/>
                    <a:pt x="42000" y="89999"/>
                    <a:pt x="42000" y="94285"/>
                  </a:cubicBezTo>
                  <a:cubicBezTo>
                    <a:pt x="42000" y="98571"/>
                    <a:pt x="24000" y="89999"/>
                    <a:pt x="24000" y="98571"/>
                  </a:cubicBezTo>
                  <a:cubicBezTo>
                    <a:pt x="24000" y="107142"/>
                    <a:pt x="36000" y="115714"/>
                    <a:pt x="48000" y="111428"/>
                  </a:cubicBezTo>
                  <a:cubicBezTo>
                    <a:pt x="54000" y="111428"/>
                    <a:pt x="60000" y="102857"/>
                    <a:pt x="66000" y="107142"/>
                  </a:cubicBezTo>
                  <a:cubicBezTo>
                    <a:pt x="66000" y="107142"/>
                    <a:pt x="90000" y="119999"/>
                    <a:pt x="90000" y="119999"/>
                  </a:cubicBezTo>
                  <a:cubicBezTo>
                    <a:pt x="96000" y="115714"/>
                    <a:pt x="78000" y="111428"/>
                    <a:pt x="84000" y="107142"/>
                  </a:cubicBezTo>
                  <a:cubicBezTo>
                    <a:pt x="78000" y="111428"/>
                    <a:pt x="120000" y="119999"/>
                    <a:pt x="102000" y="102857"/>
                  </a:cubicBezTo>
                  <a:cubicBezTo>
                    <a:pt x="90000" y="94285"/>
                    <a:pt x="66000" y="107142"/>
                    <a:pt x="60000" y="94285"/>
                  </a:cubicBezTo>
                  <a:cubicBezTo>
                    <a:pt x="54000" y="85714"/>
                    <a:pt x="54000" y="81428"/>
                    <a:pt x="54000" y="68571"/>
                  </a:cubicBezTo>
                  <a:cubicBezTo>
                    <a:pt x="54000" y="59999"/>
                    <a:pt x="66000" y="59999"/>
                    <a:pt x="72000" y="51428"/>
                  </a:cubicBezTo>
                  <a:cubicBezTo>
                    <a:pt x="84000" y="42857"/>
                    <a:pt x="84000" y="38571"/>
                    <a:pt x="78000" y="29999"/>
                  </a:cubicBezTo>
                  <a:cubicBezTo>
                    <a:pt x="78000" y="29999"/>
                    <a:pt x="78000" y="8571"/>
                    <a:pt x="72000" y="8571"/>
                  </a:cubicBezTo>
                  <a:cubicBezTo>
                    <a:pt x="66000" y="8571"/>
                    <a:pt x="78000" y="8571"/>
                    <a:pt x="72000" y="85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7" name="Google Shape;529;gb0755e36db_0_0">
              <a:extLst>
                <a:ext uri="{FF2B5EF4-FFF2-40B4-BE49-F238E27FC236}">
                  <a16:creationId xmlns:a16="http://schemas.microsoft.com/office/drawing/2014/main" id="{4AF87637-1A30-D446-9BAA-6712A14704D6}"/>
                </a:ext>
              </a:extLst>
            </p:cNvPr>
            <p:cNvSpPr/>
            <p:nvPr/>
          </p:nvSpPr>
          <p:spPr>
            <a:xfrm>
              <a:off x="16905445" y="8772175"/>
              <a:ext cx="516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5000"/>
                  </a:moveTo>
                  <a:cubicBezTo>
                    <a:pt x="60000" y="15000"/>
                    <a:pt x="40000" y="0"/>
                    <a:pt x="20000" y="15000"/>
                  </a:cubicBezTo>
                  <a:cubicBezTo>
                    <a:pt x="20000" y="30000"/>
                    <a:pt x="0" y="30000"/>
                    <a:pt x="0" y="45000"/>
                  </a:cubicBezTo>
                  <a:cubicBezTo>
                    <a:pt x="20000" y="60000"/>
                    <a:pt x="0" y="75000"/>
                    <a:pt x="40000" y="90000"/>
                  </a:cubicBezTo>
                  <a:cubicBezTo>
                    <a:pt x="40000" y="90000"/>
                    <a:pt x="120000" y="120000"/>
                    <a:pt x="100000" y="105000"/>
                  </a:cubicBezTo>
                  <a:cubicBezTo>
                    <a:pt x="100000" y="90000"/>
                    <a:pt x="100000" y="75000"/>
                    <a:pt x="80000" y="60000"/>
                  </a:cubicBezTo>
                  <a:cubicBezTo>
                    <a:pt x="40000" y="60000"/>
                    <a:pt x="40000" y="15000"/>
                    <a:pt x="60000" y="15000"/>
                  </a:cubicBezTo>
                  <a:cubicBezTo>
                    <a:pt x="40000" y="15000"/>
                    <a:pt x="80000" y="15000"/>
                    <a:pt x="60000" y="1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8" name="Google Shape;530;gb0755e36db_0_0">
              <a:extLst>
                <a:ext uri="{FF2B5EF4-FFF2-40B4-BE49-F238E27FC236}">
                  <a16:creationId xmlns:a16="http://schemas.microsoft.com/office/drawing/2014/main" id="{FF255B6A-55E3-7843-BE67-DFE2931EAACD}"/>
                </a:ext>
              </a:extLst>
            </p:cNvPr>
            <p:cNvSpPr/>
            <p:nvPr/>
          </p:nvSpPr>
          <p:spPr>
            <a:xfrm>
              <a:off x="16939927" y="8829663"/>
              <a:ext cx="83400" cy="11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0"/>
                  </a:moveTo>
                  <a:cubicBezTo>
                    <a:pt x="36000" y="0"/>
                    <a:pt x="48000" y="0"/>
                    <a:pt x="24000" y="9230"/>
                  </a:cubicBezTo>
                  <a:cubicBezTo>
                    <a:pt x="12000" y="18461"/>
                    <a:pt x="36000" y="27692"/>
                    <a:pt x="48000" y="36923"/>
                  </a:cubicBezTo>
                  <a:cubicBezTo>
                    <a:pt x="60000" y="55384"/>
                    <a:pt x="0" y="64615"/>
                    <a:pt x="48000" y="83076"/>
                  </a:cubicBezTo>
                  <a:cubicBezTo>
                    <a:pt x="60000" y="92307"/>
                    <a:pt x="36000" y="110769"/>
                    <a:pt x="60000" y="120000"/>
                  </a:cubicBezTo>
                  <a:cubicBezTo>
                    <a:pt x="72000" y="120000"/>
                    <a:pt x="72000" y="110769"/>
                    <a:pt x="60000" y="101538"/>
                  </a:cubicBezTo>
                  <a:cubicBezTo>
                    <a:pt x="36000" y="46153"/>
                    <a:pt x="108000" y="92307"/>
                    <a:pt x="108000" y="73846"/>
                  </a:cubicBezTo>
                  <a:cubicBezTo>
                    <a:pt x="108000" y="64615"/>
                    <a:pt x="84000" y="55384"/>
                    <a:pt x="96000" y="55384"/>
                  </a:cubicBezTo>
                  <a:cubicBezTo>
                    <a:pt x="96000" y="46153"/>
                    <a:pt x="120000" y="55384"/>
                    <a:pt x="108000" y="46153"/>
                  </a:cubicBezTo>
                  <a:cubicBezTo>
                    <a:pt x="96000" y="36923"/>
                    <a:pt x="72000" y="27692"/>
                    <a:pt x="84000" y="9230"/>
                  </a:cubicBezTo>
                  <a:cubicBezTo>
                    <a:pt x="84000" y="0"/>
                    <a:pt x="60000" y="0"/>
                    <a:pt x="48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9" name="Google Shape;531;gb0755e36db_0_0">
              <a:extLst>
                <a:ext uri="{FF2B5EF4-FFF2-40B4-BE49-F238E27FC236}">
                  <a16:creationId xmlns:a16="http://schemas.microsoft.com/office/drawing/2014/main" id="{0B70C67A-1DF6-9C4F-B435-34C2ABF606CA}"/>
                </a:ext>
              </a:extLst>
            </p:cNvPr>
            <p:cNvSpPr/>
            <p:nvPr/>
          </p:nvSpPr>
          <p:spPr>
            <a:xfrm>
              <a:off x="16787622" y="8780799"/>
              <a:ext cx="516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5000"/>
                  </a:moveTo>
                  <a:cubicBezTo>
                    <a:pt x="100000" y="60000"/>
                    <a:pt x="60000" y="0"/>
                    <a:pt x="0" y="30000"/>
                  </a:cubicBezTo>
                  <a:cubicBezTo>
                    <a:pt x="0" y="30000"/>
                    <a:pt x="60000" y="75000"/>
                    <a:pt x="60000" y="90000"/>
                  </a:cubicBezTo>
                  <a:cubicBezTo>
                    <a:pt x="60000" y="120000"/>
                    <a:pt x="120000" y="120000"/>
                    <a:pt x="120000" y="75000"/>
                  </a:cubicBezTo>
                  <a:cubicBezTo>
                    <a:pt x="120000" y="75000"/>
                    <a:pt x="120000" y="90000"/>
                    <a:pt x="120000" y="7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0" name="Google Shape;532;gb0755e36db_0_0">
              <a:extLst>
                <a:ext uri="{FF2B5EF4-FFF2-40B4-BE49-F238E27FC236}">
                  <a16:creationId xmlns:a16="http://schemas.microsoft.com/office/drawing/2014/main" id="{C7F58D2C-B11F-6D47-80E2-E263F2126901}"/>
                </a:ext>
              </a:extLst>
            </p:cNvPr>
            <p:cNvSpPr/>
            <p:nvPr/>
          </p:nvSpPr>
          <p:spPr>
            <a:xfrm>
              <a:off x="16847972" y="8846911"/>
              <a:ext cx="74700" cy="8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24000"/>
                  </a:moveTo>
                  <a:cubicBezTo>
                    <a:pt x="26666" y="12000"/>
                    <a:pt x="13333" y="12000"/>
                    <a:pt x="0" y="24000"/>
                  </a:cubicBezTo>
                  <a:cubicBezTo>
                    <a:pt x="0" y="36000"/>
                    <a:pt x="26666" y="36000"/>
                    <a:pt x="26666" y="48000"/>
                  </a:cubicBezTo>
                  <a:cubicBezTo>
                    <a:pt x="40000" y="60000"/>
                    <a:pt x="0" y="96000"/>
                    <a:pt x="13333" y="108000"/>
                  </a:cubicBezTo>
                  <a:cubicBezTo>
                    <a:pt x="13333" y="120000"/>
                    <a:pt x="66666" y="72000"/>
                    <a:pt x="80000" y="72000"/>
                  </a:cubicBezTo>
                  <a:cubicBezTo>
                    <a:pt x="120000" y="72000"/>
                    <a:pt x="40000" y="24000"/>
                    <a:pt x="40000" y="24000"/>
                  </a:cubicBezTo>
                  <a:cubicBezTo>
                    <a:pt x="13333" y="0"/>
                    <a:pt x="40000" y="24000"/>
                    <a:pt x="40000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1" name="Google Shape;533;gb0755e36db_0_0">
              <a:extLst>
                <a:ext uri="{FF2B5EF4-FFF2-40B4-BE49-F238E27FC236}">
                  <a16:creationId xmlns:a16="http://schemas.microsoft.com/office/drawing/2014/main" id="{DC528012-CE15-0A46-86C0-A27B1F0EFDAA}"/>
                </a:ext>
              </a:extLst>
            </p:cNvPr>
            <p:cNvSpPr/>
            <p:nvPr/>
          </p:nvSpPr>
          <p:spPr>
            <a:xfrm>
              <a:off x="16865214" y="8898648"/>
              <a:ext cx="576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10909"/>
                  </a:moveTo>
                  <a:cubicBezTo>
                    <a:pt x="51428" y="10909"/>
                    <a:pt x="68571" y="43636"/>
                    <a:pt x="51428" y="54545"/>
                  </a:cubicBezTo>
                  <a:cubicBezTo>
                    <a:pt x="0" y="76363"/>
                    <a:pt x="17142" y="76363"/>
                    <a:pt x="51428" y="98181"/>
                  </a:cubicBezTo>
                  <a:cubicBezTo>
                    <a:pt x="102857" y="120000"/>
                    <a:pt x="68571" y="87272"/>
                    <a:pt x="85714" y="65454"/>
                  </a:cubicBezTo>
                  <a:cubicBezTo>
                    <a:pt x="85714" y="65454"/>
                    <a:pt x="119999" y="0"/>
                    <a:pt x="102857" y="10909"/>
                  </a:cubicBezTo>
                  <a:cubicBezTo>
                    <a:pt x="85714" y="10909"/>
                    <a:pt x="102857" y="0"/>
                    <a:pt x="102857" y="1090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2" name="Google Shape;534;gb0755e36db_0_0">
              <a:extLst>
                <a:ext uri="{FF2B5EF4-FFF2-40B4-BE49-F238E27FC236}">
                  <a16:creationId xmlns:a16="http://schemas.microsoft.com/office/drawing/2014/main" id="{C8ABADAF-66AB-6044-87B3-DE66BF748C54}"/>
                </a:ext>
              </a:extLst>
            </p:cNvPr>
            <p:cNvSpPr/>
            <p:nvPr/>
          </p:nvSpPr>
          <p:spPr>
            <a:xfrm>
              <a:off x="16914063" y="8890027"/>
              <a:ext cx="345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5000"/>
                  </a:moveTo>
                  <a:cubicBezTo>
                    <a:pt x="60000" y="15000"/>
                    <a:pt x="0" y="105000"/>
                    <a:pt x="0" y="120000"/>
                  </a:cubicBezTo>
                  <a:cubicBezTo>
                    <a:pt x="0" y="120000"/>
                    <a:pt x="60000" y="90000"/>
                    <a:pt x="90000" y="75000"/>
                  </a:cubicBezTo>
                  <a:cubicBezTo>
                    <a:pt x="90000" y="75000"/>
                    <a:pt x="120000" y="0"/>
                    <a:pt x="90000" y="15000"/>
                  </a:cubicBezTo>
                  <a:cubicBezTo>
                    <a:pt x="60000" y="15000"/>
                    <a:pt x="90000" y="15000"/>
                    <a:pt x="90000" y="1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3" name="Google Shape;535;gb0755e36db_0_0">
              <a:extLst>
                <a:ext uri="{FF2B5EF4-FFF2-40B4-BE49-F238E27FC236}">
                  <a16:creationId xmlns:a16="http://schemas.microsoft.com/office/drawing/2014/main" id="{35252B70-53D8-FA4A-AC24-C938A0C99C85}"/>
                </a:ext>
              </a:extLst>
            </p:cNvPr>
            <p:cNvSpPr/>
            <p:nvPr/>
          </p:nvSpPr>
          <p:spPr>
            <a:xfrm>
              <a:off x="16931306" y="8933142"/>
              <a:ext cx="516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000" y="30000"/>
                  </a:moveTo>
                  <a:cubicBezTo>
                    <a:pt x="0" y="90000"/>
                    <a:pt x="20000" y="120000"/>
                    <a:pt x="60000" y="90000"/>
                  </a:cubicBezTo>
                  <a:cubicBezTo>
                    <a:pt x="120000" y="90000"/>
                    <a:pt x="40000" y="0"/>
                    <a:pt x="20000" y="30000"/>
                  </a:cubicBezTo>
                  <a:cubicBezTo>
                    <a:pt x="20000" y="60000"/>
                    <a:pt x="40000" y="30000"/>
                    <a:pt x="20000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4" name="Google Shape;536;gb0755e36db_0_0">
              <a:extLst>
                <a:ext uri="{FF2B5EF4-FFF2-40B4-BE49-F238E27FC236}">
                  <a16:creationId xmlns:a16="http://schemas.microsoft.com/office/drawing/2014/main" id="{3477C58C-6ACC-DB43-8C3F-A449D98BE5B5}"/>
                </a:ext>
              </a:extLst>
            </p:cNvPr>
            <p:cNvSpPr/>
            <p:nvPr/>
          </p:nvSpPr>
          <p:spPr>
            <a:xfrm>
              <a:off x="16931306" y="8956139"/>
              <a:ext cx="117900" cy="17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77142" y="0"/>
                    <a:pt x="77142" y="5714"/>
                    <a:pt x="77142" y="11428"/>
                  </a:cubicBezTo>
                  <a:cubicBezTo>
                    <a:pt x="77142" y="17142"/>
                    <a:pt x="77142" y="17142"/>
                    <a:pt x="59999" y="22857"/>
                  </a:cubicBezTo>
                  <a:cubicBezTo>
                    <a:pt x="51428" y="22857"/>
                    <a:pt x="34285" y="34285"/>
                    <a:pt x="25714" y="34285"/>
                  </a:cubicBezTo>
                  <a:cubicBezTo>
                    <a:pt x="8571" y="51428"/>
                    <a:pt x="0" y="51428"/>
                    <a:pt x="17142" y="62857"/>
                  </a:cubicBezTo>
                  <a:cubicBezTo>
                    <a:pt x="25714" y="68571"/>
                    <a:pt x="17142" y="74285"/>
                    <a:pt x="17142" y="80000"/>
                  </a:cubicBezTo>
                  <a:cubicBezTo>
                    <a:pt x="8571" y="91428"/>
                    <a:pt x="17142" y="97142"/>
                    <a:pt x="25714" y="102857"/>
                  </a:cubicBezTo>
                  <a:cubicBezTo>
                    <a:pt x="42857" y="108571"/>
                    <a:pt x="59999" y="108571"/>
                    <a:pt x="68571" y="108571"/>
                  </a:cubicBezTo>
                  <a:cubicBezTo>
                    <a:pt x="94285" y="120000"/>
                    <a:pt x="77142" y="102857"/>
                    <a:pt x="68571" y="91428"/>
                  </a:cubicBezTo>
                  <a:cubicBezTo>
                    <a:pt x="68571" y="91428"/>
                    <a:pt x="68571" y="68571"/>
                    <a:pt x="85714" y="68571"/>
                  </a:cubicBezTo>
                  <a:cubicBezTo>
                    <a:pt x="94285" y="68571"/>
                    <a:pt x="94285" y="97142"/>
                    <a:pt x="102857" y="97142"/>
                  </a:cubicBezTo>
                  <a:cubicBezTo>
                    <a:pt x="102857" y="97142"/>
                    <a:pt x="111428" y="80000"/>
                    <a:pt x="111428" y="80000"/>
                  </a:cubicBezTo>
                  <a:cubicBezTo>
                    <a:pt x="119999" y="68571"/>
                    <a:pt x="119999" y="62857"/>
                    <a:pt x="111428" y="57142"/>
                  </a:cubicBezTo>
                  <a:cubicBezTo>
                    <a:pt x="111428" y="40000"/>
                    <a:pt x="111428" y="5714"/>
                    <a:pt x="85714" y="0"/>
                  </a:cubicBezTo>
                  <a:cubicBezTo>
                    <a:pt x="77142" y="0"/>
                    <a:pt x="85714" y="5714"/>
                    <a:pt x="85714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5" name="Google Shape;537;gb0755e36db_0_0">
              <a:extLst>
                <a:ext uri="{FF2B5EF4-FFF2-40B4-BE49-F238E27FC236}">
                  <a16:creationId xmlns:a16="http://schemas.microsoft.com/office/drawing/2014/main" id="{E24EBB33-B47E-6341-8712-D75DA042276D}"/>
                </a:ext>
              </a:extLst>
            </p:cNvPr>
            <p:cNvSpPr/>
            <p:nvPr/>
          </p:nvSpPr>
          <p:spPr>
            <a:xfrm>
              <a:off x="16856591" y="8990631"/>
              <a:ext cx="100500" cy="8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2000"/>
                  </a:moveTo>
                  <a:cubicBezTo>
                    <a:pt x="60000" y="0"/>
                    <a:pt x="50000" y="48000"/>
                    <a:pt x="20000" y="48000"/>
                  </a:cubicBezTo>
                  <a:cubicBezTo>
                    <a:pt x="0" y="60000"/>
                    <a:pt x="0" y="108000"/>
                    <a:pt x="0" y="120000"/>
                  </a:cubicBezTo>
                  <a:cubicBezTo>
                    <a:pt x="10000" y="108000"/>
                    <a:pt x="10000" y="84000"/>
                    <a:pt x="20000" y="72000"/>
                  </a:cubicBezTo>
                  <a:cubicBezTo>
                    <a:pt x="20000" y="72000"/>
                    <a:pt x="40000" y="60000"/>
                    <a:pt x="40000" y="72000"/>
                  </a:cubicBezTo>
                  <a:cubicBezTo>
                    <a:pt x="40000" y="84000"/>
                    <a:pt x="60000" y="84000"/>
                    <a:pt x="60000" y="84000"/>
                  </a:cubicBezTo>
                  <a:cubicBezTo>
                    <a:pt x="70000" y="84000"/>
                    <a:pt x="70000" y="96000"/>
                    <a:pt x="80000" y="84000"/>
                  </a:cubicBezTo>
                  <a:cubicBezTo>
                    <a:pt x="80000" y="84000"/>
                    <a:pt x="80000" y="60000"/>
                    <a:pt x="80000" y="60000"/>
                  </a:cubicBezTo>
                  <a:cubicBezTo>
                    <a:pt x="90000" y="36000"/>
                    <a:pt x="110000" y="24000"/>
                    <a:pt x="80000" y="12000"/>
                  </a:cubicBezTo>
                  <a:cubicBezTo>
                    <a:pt x="70000" y="12000"/>
                    <a:pt x="120000" y="36000"/>
                    <a:pt x="80000" y="1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6" name="Google Shape;538;gb0755e36db_0_0">
              <a:extLst>
                <a:ext uri="{FF2B5EF4-FFF2-40B4-BE49-F238E27FC236}">
                  <a16:creationId xmlns:a16="http://schemas.microsoft.com/office/drawing/2014/main" id="{047FFEE7-F524-A944-9FBD-551100EDE749}"/>
                </a:ext>
              </a:extLst>
            </p:cNvPr>
            <p:cNvSpPr/>
            <p:nvPr/>
          </p:nvSpPr>
          <p:spPr>
            <a:xfrm>
              <a:off x="16652561" y="8907273"/>
              <a:ext cx="100500" cy="10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000" y="0"/>
                  </a:moveTo>
                  <a:cubicBezTo>
                    <a:pt x="90000" y="10000"/>
                    <a:pt x="70000" y="40000"/>
                    <a:pt x="60000" y="60000"/>
                  </a:cubicBezTo>
                  <a:cubicBezTo>
                    <a:pt x="50000" y="70000"/>
                    <a:pt x="0" y="100000"/>
                    <a:pt x="0" y="120000"/>
                  </a:cubicBezTo>
                  <a:cubicBezTo>
                    <a:pt x="0" y="120000"/>
                    <a:pt x="30000" y="110000"/>
                    <a:pt x="40000" y="100000"/>
                  </a:cubicBezTo>
                  <a:cubicBezTo>
                    <a:pt x="50000" y="100000"/>
                    <a:pt x="70000" y="80000"/>
                    <a:pt x="80000" y="70000"/>
                  </a:cubicBezTo>
                  <a:cubicBezTo>
                    <a:pt x="80000" y="50000"/>
                    <a:pt x="90000" y="40000"/>
                    <a:pt x="100000" y="30000"/>
                  </a:cubicBezTo>
                  <a:cubicBezTo>
                    <a:pt x="110000" y="30000"/>
                    <a:pt x="120000" y="0"/>
                    <a:pt x="11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7" name="Google Shape;539;gb0755e36db_0_0">
              <a:extLst>
                <a:ext uri="{FF2B5EF4-FFF2-40B4-BE49-F238E27FC236}">
                  <a16:creationId xmlns:a16="http://schemas.microsoft.com/office/drawing/2014/main" id="{2D945F14-0B78-104F-B49D-9772ABFE882F}"/>
                </a:ext>
              </a:extLst>
            </p:cNvPr>
            <p:cNvSpPr/>
            <p:nvPr/>
          </p:nvSpPr>
          <p:spPr>
            <a:xfrm>
              <a:off x="16948550" y="8780799"/>
              <a:ext cx="171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cubicBezTo>
                    <a:pt x="60000" y="120000"/>
                    <a:pt x="120000" y="0"/>
                    <a:pt x="60000" y="0"/>
                  </a:cubicBezTo>
                  <a:cubicBezTo>
                    <a:pt x="0" y="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8" name="Google Shape;540;gb0755e36db_0_0">
              <a:extLst>
                <a:ext uri="{FF2B5EF4-FFF2-40B4-BE49-F238E27FC236}">
                  <a16:creationId xmlns:a16="http://schemas.microsoft.com/office/drawing/2014/main" id="{94364F2D-3323-A342-B863-60A95025D571}"/>
                </a:ext>
              </a:extLst>
            </p:cNvPr>
            <p:cNvSpPr/>
            <p:nvPr/>
          </p:nvSpPr>
          <p:spPr>
            <a:xfrm>
              <a:off x="15727236" y="9125729"/>
              <a:ext cx="471300" cy="49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714" y="6206"/>
                  </a:moveTo>
                  <a:cubicBezTo>
                    <a:pt x="19285" y="6206"/>
                    <a:pt x="14999" y="6206"/>
                    <a:pt x="8571" y="4137"/>
                  </a:cubicBezTo>
                  <a:cubicBezTo>
                    <a:pt x="4285" y="2068"/>
                    <a:pt x="0" y="0"/>
                    <a:pt x="4285" y="6206"/>
                  </a:cubicBezTo>
                  <a:cubicBezTo>
                    <a:pt x="6428" y="10344"/>
                    <a:pt x="8571" y="16551"/>
                    <a:pt x="12857" y="18620"/>
                  </a:cubicBezTo>
                  <a:cubicBezTo>
                    <a:pt x="17142" y="20689"/>
                    <a:pt x="21428" y="22758"/>
                    <a:pt x="23571" y="26896"/>
                  </a:cubicBezTo>
                  <a:cubicBezTo>
                    <a:pt x="25714" y="28965"/>
                    <a:pt x="25714" y="33103"/>
                    <a:pt x="27857" y="35172"/>
                  </a:cubicBezTo>
                  <a:cubicBezTo>
                    <a:pt x="32142" y="37241"/>
                    <a:pt x="34285" y="37241"/>
                    <a:pt x="36428" y="39310"/>
                  </a:cubicBezTo>
                  <a:cubicBezTo>
                    <a:pt x="40714" y="43448"/>
                    <a:pt x="40714" y="49655"/>
                    <a:pt x="42857" y="53793"/>
                  </a:cubicBezTo>
                  <a:cubicBezTo>
                    <a:pt x="44999" y="55862"/>
                    <a:pt x="47142" y="57931"/>
                    <a:pt x="47142" y="57931"/>
                  </a:cubicBezTo>
                  <a:cubicBezTo>
                    <a:pt x="51428" y="62068"/>
                    <a:pt x="53571" y="64137"/>
                    <a:pt x="55714" y="68275"/>
                  </a:cubicBezTo>
                  <a:cubicBezTo>
                    <a:pt x="59999" y="74482"/>
                    <a:pt x="59999" y="80689"/>
                    <a:pt x="64285" y="86896"/>
                  </a:cubicBezTo>
                  <a:cubicBezTo>
                    <a:pt x="72857" y="93103"/>
                    <a:pt x="79285" y="101379"/>
                    <a:pt x="87857" y="107586"/>
                  </a:cubicBezTo>
                  <a:cubicBezTo>
                    <a:pt x="92142" y="111724"/>
                    <a:pt x="94285" y="113793"/>
                    <a:pt x="98571" y="117931"/>
                  </a:cubicBezTo>
                  <a:cubicBezTo>
                    <a:pt x="100714" y="117931"/>
                    <a:pt x="113571" y="120000"/>
                    <a:pt x="115714" y="117931"/>
                  </a:cubicBezTo>
                  <a:cubicBezTo>
                    <a:pt x="117857" y="115862"/>
                    <a:pt x="113571" y="99310"/>
                    <a:pt x="115714" y="95172"/>
                  </a:cubicBezTo>
                  <a:cubicBezTo>
                    <a:pt x="115714" y="93103"/>
                    <a:pt x="119999" y="93103"/>
                    <a:pt x="117857" y="91034"/>
                  </a:cubicBezTo>
                  <a:cubicBezTo>
                    <a:pt x="115714" y="88965"/>
                    <a:pt x="113571" y="86896"/>
                    <a:pt x="111428" y="84827"/>
                  </a:cubicBezTo>
                  <a:cubicBezTo>
                    <a:pt x="111428" y="84827"/>
                    <a:pt x="109285" y="82758"/>
                    <a:pt x="107142" y="82758"/>
                  </a:cubicBezTo>
                  <a:cubicBezTo>
                    <a:pt x="104999" y="82758"/>
                    <a:pt x="104999" y="86896"/>
                    <a:pt x="102857" y="86896"/>
                  </a:cubicBezTo>
                  <a:cubicBezTo>
                    <a:pt x="104999" y="86896"/>
                    <a:pt x="102857" y="78620"/>
                    <a:pt x="102857" y="78620"/>
                  </a:cubicBezTo>
                  <a:cubicBezTo>
                    <a:pt x="100714" y="76551"/>
                    <a:pt x="100714" y="76551"/>
                    <a:pt x="100714" y="74482"/>
                  </a:cubicBezTo>
                  <a:cubicBezTo>
                    <a:pt x="100714" y="72413"/>
                    <a:pt x="96428" y="70344"/>
                    <a:pt x="94285" y="70344"/>
                  </a:cubicBezTo>
                  <a:cubicBezTo>
                    <a:pt x="92142" y="68275"/>
                    <a:pt x="87857" y="66206"/>
                    <a:pt x="89999" y="62068"/>
                  </a:cubicBezTo>
                  <a:cubicBezTo>
                    <a:pt x="89999" y="62068"/>
                    <a:pt x="87857" y="60000"/>
                    <a:pt x="89999" y="60000"/>
                  </a:cubicBezTo>
                  <a:cubicBezTo>
                    <a:pt x="89999" y="57931"/>
                    <a:pt x="92142" y="60000"/>
                    <a:pt x="92142" y="57931"/>
                  </a:cubicBezTo>
                  <a:cubicBezTo>
                    <a:pt x="94285" y="53793"/>
                    <a:pt x="81428" y="53793"/>
                    <a:pt x="81428" y="55862"/>
                  </a:cubicBezTo>
                  <a:cubicBezTo>
                    <a:pt x="81428" y="53793"/>
                    <a:pt x="89999" y="51724"/>
                    <a:pt x="81428" y="51724"/>
                  </a:cubicBezTo>
                  <a:cubicBezTo>
                    <a:pt x="79285" y="51724"/>
                    <a:pt x="77142" y="49655"/>
                    <a:pt x="77142" y="49655"/>
                  </a:cubicBezTo>
                  <a:cubicBezTo>
                    <a:pt x="77142" y="47586"/>
                    <a:pt x="79285" y="47586"/>
                    <a:pt x="79285" y="47586"/>
                  </a:cubicBezTo>
                  <a:cubicBezTo>
                    <a:pt x="79285" y="45517"/>
                    <a:pt x="75000" y="45517"/>
                    <a:pt x="75000" y="45517"/>
                  </a:cubicBezTo>
                  <a:cubicBezTo>
                    <a:pt x="75000" y="45517"/>
                    <a:pt x="77142" y="43448"/>
                    <a:pt x="72857" y="43448"/>
                  </a:cubicBezTo>
                  <a:cubicBezTo>
                    <a:pt x="70714" y="41379"/>
                    <a:pt x="68571" y="41379"/>
                    <a:pt x="66428" y="39310"/>
                  </a:cubicBezTo>
                  <a:cubicBezTo>
                    <a:pt x="59999" y="31034"/>
                    <a:pt x="64285" y="39310"/>
                    <a:pt x="64285" y="39310"/>
                  </a:cubicBezTo>
                  <a:cubicBezTo>
                    <a:pt x="62142" y="39310"/>
                    <a:pt x="55714" y="33103"/>
                    <a:pt x="53571" y="33103"/>
                  </a:cubicBezTo>
                  <a:cubicBezTo>
                    <a:pt x="51428" y="28965"/>
                    <a:pt x="49285" y="24827"/>
                    <a:pt x="44999" y="22758"/>
                  </a:cubicBezTo>
                  <a:cubicBezTo>
                    <a:pt x="40714" y="20689"/>
                    <a:pt x="38571" y="18620"/>
                    <a:pt x="34285" y="14482"/>
                  </a:cubicBezTo>
                  <a:cubicBezTo>
                    <a:pt x="32142" y="12413"/>
                    <a:pt x="29999" y="6206"/>
                    <a:pt x="25714" y="620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9" name="Google Shape;541;gb0755e36db_0_0">
              <a:extLst>
                <a:ext uri="{FF2B5EF4-FFF2-40B4-BE49-F238E27FC236}">
                  <a16:creationId xmlns:a16="http://schemas.microsoft.com/office/drawing/2014/main" id="{9FD51ADC-B86D-844C-8DA7-6E3FF54C4FD7}"/>
                </a:ext>
              </a:extLst>
            </p:cNvPr>
            <p:cNvSpPr/>
            <p:nvPr/>
          </p:nvSpPr>
          <p:spPr>
            <a:xfrm>
              <a:off x="15810570" y="9303946"/>
              <a:ext cx="432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96000"/>
                  </a:moveTo>
                  <a:cubicBezTo>
                    <a:pt x="120000" y="72000"/>
                    <a:pt x="48000" y="0"/>
                    <a:pt x="24000" y="0"/>
                  </a:cubicBezTo>
                  <a:cubicBezTo>
                    <a:pt x="0" y="24000"/>
                    <a:pt x="72000" y="120000"/>
                    <a:pt x="96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0" name="Google Shape;542;gb0755e36db_0_0">
              <a:extLst>
                <a:ext uri="{FF2B5EF4-FFF2-40B4-BE49-F238E27FC236}">
                  <a16:creationId xmlns:a16="http://schemas.microsoft.com/office/drawing/2014/main" id="{F77E58C2-706A-AD4E-85EE-6A8D1A3B67BB}"/>
                </a:ext>
              </a:extLst>
            </p:cNvPr>
            <p:cNvSpPr/>
            <p:nvPr/>
          </p:nvSpPr>
          <p:spPr>
            <a:xfrm>
              <a:off x="15870922" y="9404550"/>
              <a:ext cx="402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96000"/>
                  </a:moveTo>
                  <a:cubicBezTo>
                    <a:pt x="120000" y="72000"/>
                    <a:pt x="48000" y="0"/>
                    <a:pt x="24000" y="0"/>
                  </a:cubicBezTo>
                  <a:cubicBezTo>
                    <a:pt x="0" y="24000"/>
                    <a:pt x="72000" y="120000"/>
                    <a:pt x="96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1" name="Google Shape;543;gb0755e36db_0_0">
              <a:extLst>
                <a:ext uri="{FF2B5EF4-FFF2-40B4-BE49-F238E27FC236}">
                  <a16:creationId xmlns:a16="http://schemas.microsoft.com/office/drawing/2014/main" id="{EBD56FE8-225E-5145-ACFD-C8E6A6C73703}"/>
                </a:ext>
              </a:extLst>
            </p:cNvPr>
            <p:cNvSpPr/>
            <p:nvPr/>
          </p:nvSpPr>
          <p:spPr>
            <a:xfrm>
              <a:off x="16155416" y="9430418"/>
              <a:ext cx="603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19999"/>
                  </a:moveTo>
                  <a:cubicBezTo>
                    <a:pt x="119999" y="85714"/>
                    <a:pt x="85714" y="85714"/>
                    <a:pt x="85714" y="51428"/>
                  </a:cubicBezTo>
                  <a:cubicBezTo>
                    <a:pt x="85714" y="17142"/>
                    <a:pt x="34285" y="0"/>
                    <a:pt x="0" y="17142"/>
                  </a:cubicBezTo>
                  <a:cubicBezTo>
                    <a:pt x="0" y="34285"/>
                    <a:pt x="0" y="51428"/>
                    <a:pt x="17142" y="51428"/>
                  </a:cubicBezTo>
                  <a:cubicBezTo>
                    <a:pt x="51428" y="51428"/>
                    <a:pt x="34285" y="68571"/>
                    <a:pt x="51428" y="85714"/>
                  </a:cubicBezTo>
                  <a:cubicBezTo>
                    <a:pt x="51428" y="102857"/>
                    <a:pt x="119999" y="119999"/>
                    <a:pt x="119999" y="11999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2" name="Google Shape;544;gb0755e36db_0_0">
              <a:extLst>
                <a:ext uri="{FF2B5EF4-FFF2-40B4-BE49-F238E27FC236}">
                  <a16:creationId xmlns:a16="http://schemas.microsoft.com/office/drawing/2014/main" id="{9F604D9F-AA6C-284A-A6DB-E423110DC555}"/>
                </a:ext>
              </a:extLst>
            </p:cNvPr>
            <p:cNvSpPr/>
            <p:nvPr/>
          </p:nvSpPr>
          <p:spPr>
            <a:xfrm>
              <a:off x="16250245" y="9473536"/>
              <a:ext cx="315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90000"/>
                  </a:moveTo>
                  <a:cubicBezTo>
                    <a:pt x="0" y="120000"/>
                    <a:pt x="0" y="30000"/>
                    <a:pt x="60000" y="0"/>
                  </a:cubicBezTo>
                  <a:cubicBezTo>
                    <a:pt x="120000" y="0"/>
                    <a:pt x="120000" y="90000"/>
                    <a:pt x="60000" y="90000"/>
                  </a:cubicBezTo>
                  <a:cubicBezTo>
                    <a:pt x="30000" y="120000"/>
                    <a:pt x="90000" y="90000"/>
                    <a:pt x="60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3" name="Google Shape;545;gb0755e36db_0_0">
              <a:extLst>
                <a:ext uri="{FF2B5EF4-FFF2-40B4-BE49-F238E27FC236}">
                  <a16:creationId xmlns:a16="http://schemas.microsoft.com/office/drawing/2014/main" id="{F749B74F-0290-CB44-8E22-F62411B1E060}"/>
                </a:ext>
              </a:extLst>
            </p:cNvPr>
            <p:cNvSpPr/>
            <p:nvPr/>
          </p:nvSpPr>
          <p:spPr>
            <a:xfrm>
              <a:off x="16164034" y="9617256"/>
              <a:ext cx="3879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478" y="0"/>
                  </a:moveTo>
                  <a:cubicBezTo>
                    <a:pt x="18260" y="8000"/>
                    <a:pt x="15652" y="0"/>
                    <a:pt x="7826" y="0"/>
                  </a:cubicBezTo>
                  <a:cubicBezTo>
                    <a:pt x="7826" y="0"/>
                    <a:pt x="0" y="24000"/>
                    <a:pt x="0" y="32000"/>
                  </a:cubicBezTo>
                  <a:cubicBezTo>
                    <a:pt x="0" y="40000"/>
                    <a:pt x="10434" y="32000"/>
                    <a:pt x="13043" y="48000"/>
                  </a:cubicBezTo>
                  <a:cubicBezTo>
                    <a:pt x="15652" y="64000"/>
                    <a:pt x="23478" y="64000"/>
                    <a:pt x="28695" y="72000"/>
                  </a:cubicBezTo>
                  <a:cubicBezTo>
                    <a:pt x="33913" y="72000"/>
                    <a:pt x="36521" y="72000"/>
                    <a:pt x="39130" y="72000"/>
                  </a:cubicBezTo>
                  <a:cubicBezTo>
                    <a:pt x="46956" y="72000"/>
                    <a:pt x="54782" y="80000"/>
                    <a:pt x="62608" y="88000"/>
                  </a:cubicBezTo>
                  <a:cubicBezTo>
                    <a:pt x="75652" y="96000"/>
                    <a:pt x="91304" y="88000"/>
                    <a:pt x="104347" y="104000"/>
                  </a:cubicBezTo>
                  <a:cubicBezTo>
                    <a:pt x="106956" y="104000"/>
                    <a:pt x="114782" y="120000"/>
                    <a:pt x="117391" y="104000"/>
                  </a:cubicBezTo>
                  <a:cubicBezTo>
                    <a:pt x="120000" y="104000"/>
                    <a:pt x="114782" y="72000"/>
                    <a:pt x="112173" y="72000"/>
                  </a:cubicBezTo>
                  <a:cubicBezTo>
                    <a:pt x="109565" y="64000"/>
                    <a:pt x="109565" y="72000"/>
                    <a:pt x="106956" y="72000"/>
                  </a:cubicBezTo>
                  <a:cubicBezTo>
                    <a:pt x="101739" y="80000"/>
                    <a:pt x="99130" y="72000"/>
                    <a:pt x="96521" y="72000"/>
                  </a:cubicBezTo>
                  <a:cubicBezTo>
                    <a:pt x="93913" y="64000"/>
                    <a:pt x="93913" y="56000"/>
                    <a:pt x="91304" y="48000"/>
                  </a:cubicBezTo>
                  <a:cubicBezTo>
                    <a:pt x="91304" y="40000"/>
                    <a:pt x="86086" y="40000"/>
                    <a:pt x="83478" y="32000"/>
                  </a:cubicBezTo>
                  <a:cubicBezTo>
                    <a:pt x="80869" y="32000"/>
                    <a:pt x="73043" y="24000"/>
                    <a:pt x="70434" y="24000"/>
                  </a:cubicBezTo>
                  <a:cubicBezTo>
                    <a:pt x="67826" y="24000"/>
                    <a:pt x="65217" y="32000"/>
                    <a:pt x="65217" y="32000"/>
                  </a:cubicBezTo>
                  <a:cubicBezTo>
                    <a:pt x="62608" y="40000"/>
                    <a:pt x="60000" y="40000"/>
                    <a:pt x="54782" y="40000"/>
                  </a:cubicBezTo>
                  <a:cubicBezTo>
                    <a:pt x="49565" y="40000"/>
                    <a:pt x="44347" y="32000"/>
                    <a:pt x="39130" y="24000"/>
                  </a:cubicBezTo>
                  <a:cubicBezTo>
                    <a:pt x="36521" y="16000"/>
                    <a:pt x="31304" y="16000"/>
                    <a:pt x="28695" y="16000"/>
                  </a:cubicBezTo>
                  <a:cubicBezTo>
                    <a:pt x="28695" y="16000"/>
                    <a:pt x="26086" y="0"/>
                    <a:pt x="23478" y="0"/>
                  </a:cubicBezTo>
                  <a:cubicBezTo>
                    <a:pt x="20869" y="8000"/>
                    <a:pt x="26086" y="0"/>
                    <a:pt x="2347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4" name="Google Shape;546;gb0755e36db_0_0">
              <a:extLst>
                <a:ext uri="{FF2B5EF4-FFF2-40B4-BE49-F238E27FC236}">
                  <a16:creationId xmlns:a16="http://schemas.microsoft.com/office/drawing/2014/main" id="{1074EFCA-213E-3E44-A79D-FF32A834F56E}"/>
                </a:ext>
              </a:extLst>
            </p:cNvPr>
            <p:cNvSpPr/>
            <p:nvPr/>
          </p:nvSpPr>
          <p:spPr>
            <a:xfrm>
              <a:off x="16451405" y="9648873"/>
              <a:ext cx="660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000" y="120000"/>
                  </a:moveTo>
                  <a:cubicBezTo>
                    <a:pt x="0" y="80000"/>
                    <a:pt x="105000" y="0"/>
                    <a:pt x="120000" y="40000"/>
                  </a:cubicBezTo>
                  <a:cubicBezTo>
                    <a:pt x="120000" y="80000"/>
                    <a:pt x="60000" y="120000"/>
                    <a:pt x="45000" y="120000"/>
                  </a:cubicBezTo>
                  <a:cubicBezTo>
                    <a:pt x="30000" y="120000"/>
                    <a:pt x="60000" y="120000"/>
                    <a:pt x="45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5" name="Google Shape;547;gb0755e36db_0_0">
              <a:extLst>
                <a:ext uri="{FF2B5EF4-FFF2-40B4-BE49-F238E27FC236}">
                  <a16:creationId xmlns:a16="http://schemas.microsoft.com/office/drawing/2014/main" id="{773E26D3-A863-6E44-899D-E77DCB31F719}"/>
                </a:ext>
              </a:extLst>
            </p:cNvPr>
            <p:cNvSpPr/>
            <p:nvPr/>
          </p:nvSpPr>
          <p:spPr>
            <a:xfrm>
              <a:off x="16543359" y="9709237"/>
              <a:ext cx="516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40000" y="0"/>
                    <a:pt x="0" y="0"/>
                    <a:pt x="20000" y="30000"/>
                  </a:cubicBezTo>
                  <a:cubicBezTo>
                    <a:pt x="20000" y="30000"/>
                    <a:pt x="60000" y="120000"/>
                    <a:pt x="60000" y="120000"/>
                  </a:cubicBezTo>
                  <a:cubicBezTo>
                    <a:pt x="100000" y="12000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6" name="Google Shape;548;gb0755e36db_0_0">
              <a:extLst>
                <a:ext uri="{FF2B5EF4-FFF2-40B4-BE49-F238E27FC236}">
                  <a16:creationId xmlns:a16="http://schemas.microsoft.com/office/drawing/2014/main" id="{5E7A9FFA-EF84-9C40-AF75-16FE4E34F9B7}"/>
                </a:ext>
              </a:extLst>
            </p:cNvPr>
            <p:cNvSpPr/>
            <p:nvPr/>
          </p:nvSpPr>
          <p:spPr>
            <a:xfrm>
              <a:off x="16595088" y="9717859"/>
              <a:ext cx="402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40000"/>
                  </a:moveTo>
                  <a:cubicBezTo>
                    <a:pt x="96000" y="40000"/>
                    <a:pt x="72000" y="0"/>
                    <a:pt x="48000" y="0"/>
                  </a:cubicBezTo>
                  <a:cubicBezTo>
                    <a:pt x="48000" y="40000"/>
                    <a:pt x="0" y="80000"/>
                    <a:pt x="24000" y="80000"/>
                  </a:cubicBezTo>
                  <a:cubicBezTo>
                    <a:pt x="24000" y="80000"/>
                    <a:pt x="48000" y="120000"/>
                    <a:pt x="48000" y="80000"/>
                  </a:cubicBezTo>
                  <a:cubicBezTo>
                    <a:pt x="72000" y="80000"/>
                    <a:pt x="120000" y="80000"/>
                    <a:pt x="96000" y="40000"/>
                  </a:cubicBezTo>
                  <a:cubicBezTo>
                    <a:pt x="96000" y="40000"/>
                    <a:pt x="120000" y="80000"/>
                    <a:pt x="96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7" name="Google Shape;549;gb0755e36db_0_0">
              <a:extLst>
                <a:ext uri="{FF2B5EF4-FFF2-40B4-BE49-F238E27FC236}">
                  <a16:creationId xmlns:a16="http://schemas.microsoft.com/office/drawing/2014/main" id="{CE544DAE-6117-0C44-9FC0-43A1F597AD90}"/>
                </a:ext>
              </a:extLst>
            </p:cNvPr>
            <p:cNvSpPr/>
            <p:nvPr/>
          </p:nvSpPr>
          <p:spPr>
            <a:xfrm>
              <a:off x="16626697" y="9717859"/>
              <a:ext cx="60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30000"/>
                  </a:moveTo>
                  <a:cubicBezTo>
                    <a:pt x="17142" y="60000"/>
                    <a:pt x="0" y="120000"/>
                    <a:pt x="34285" y="120000"/>
                  </a:cubicBezTo>
                  <a:cubicBezTo>
                    <a:pt x="68571" y="120000"/>
                    <a:pt x="85714" y="120000"/>
                    <a:pt x="102857" y="90000"/>
                  </a:cubicBezTo>
                  <a:cubicBezTo>
                    <a:pt x="119999" y="90000"/>
                    <a:pt x="85714" y="60000"/>
                    <a:pt x="85714" y="30000"/>
                  </a:cubicBezTo>
                  <a:cubicBezTo>
                    <a:pt x="68571" y="0"/>
                    <a:pt x="51428" y="0"/>
                    <a:pt x="34285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8" name="Google Shape;550;gb0755e36db_0_0">
              <a:extLst>
                <a:ext uri="{FF2B5EF4-FFF2-40B4-BE49-F238E27FC236}">
                  <a16:creationId xmlns:a16="http://schemas.microsoft.com/office/drawing/2014/main" id="{0DF8404E-ABDB-584B-83EA-E7BBD094A320}"/>
                </a:ext>
              </a:extLst>
            </p:cNvPr>
            <p:cNvSpPr/>
            <p:nvPr/>
          </p:nvSpPr>
          <p:spPr>
            <a:xfrm>
              <a:off x="16669802" y="9709237"/>
              <a:ext cx="690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00" y="0"/>
                  </a:moveTo>
                  <a:cubicBezTo>
                    <a:pt x="0" y="0"/>
                    <a:pt x="0" y="0"/>
                    <a:pt x="0" y="24000"/>
                  </a:cubicBezTo>
                  <a:cubicBezTo>
                    <a:pt x="0" y="24000"/>
                    <a:pt x="30000" y="24000"/>
                    <a:pt x="30000" y="48000"/>
                  </a:cubicBezTo>
                  <a:cubicBezTo>
                    <a:pt x="30000" y="48000"/>
                    <a:pt x="30000" y="72000"/>
                    <a:pt x="30000" y="72000"/>
                  </a:cubicBezTo>
                  <a:cubicBezTo>
                    <a:pt x="30000" y="96000"/>
                    <a:pt x="90000" y="120000"/>
                    <a:pt x="105000" y="96000"/>
                  </a:cubicBezTo>
                  <a:cubicBezTo>
                    <a:pt x="120000" y="72000"/>
                    <a:pt x="120000" y="48000"/>
                    <a:pt x="105000" y="24000"/>
                  </a:cubicBezTo>
                  <a:cubicBezTo>
                    <a:pt x="75000" y="24000"/>
                    <a:pt x="45000" y="24000"/>
                    <a:pt x="15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9" name="Google Shape;551;gb0755e36db_0_0">
              <a:extLst>
                <a:ext uri="{FF2B5EF4-FFF2-40B4-BE49-F238E27FC236}">
                  <a16:creationId xmlns:a16="http://schemas.microsoft.com/office/drawing/2014/main" id="{84FD6134-2AE5-9F4E-B4F4-10CD1229B0E5}"/>
                </a:ext>
              </a:extLst>
            </p:cNvPr>
            <p:cNvSpPr/>
            <p:nvPr/>
          </p:nvSpPr>
          <p:spPr>
            <a:xfrm>
              <a:off x="16761763" y="9717859"/>
              <a:ext cx="1035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000" y="0"/>
                  </a:moveTo>
                  <a:cubicBezTo>
                    <a:pt x="20000" y="0"/>
                    <a:pt x="0" y="30000"/>
                    <a:pt x="0" y="60000"/>
                  </a:cubicBezTo>
                  <a:cubicBezTo>
                    <a:pt x="0" y="60000"/>
                    <a:pt x="110000" y="120000"/>
                    <a:pt x="120000" y="60000"/>
                  </a:cubicBezTo>
                  <a:cubicBezTo>
                    <a:pt x="120000" y="30000"/>
                    <a:pt x="90000" y="60000"/>
                    <a:pt x="90000" y="60000"/>
                  </a:cubicBezTo>
                  <a:cubicBezTo>
                    <a:pt x="70000" y="60000"/>
                    <a:pt x="40000" y="30000"/>
                    <a:pt x="20000" y="0"/>
                  </a:cubicBezTo>
                  <a:cubicBezTo>
                    <a:pt x="20000" y="0"/>
                    <a:pt x="30000" y="0"/>
                    <a:pt x="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0" name="Google Shape;552;gb0755e36db_0_0">
              <a:extLst>
                <a:ext uri="{FF2B5EF4-FFF2-40B4-BE49-F238E27FC236}">
                  <a16:creationId xmlns:a16="http://schemas.microsoft.com/office/drawing/2014/main" id="{4B17665C-DDD2-0A44-92F2-EB74B2DA0A08}"/>
                </a:ext>
              </a:extLst>
            </p:cNvPr>
            <p:cNvSpPr/>
            <p:nvPr/>
          </p:nvSpPr>
          <p:spPr>
            <a:xfrm>
              <a:off x="16730150" y="9766725"/>
              <a:ext cx="921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10909" y="0"/>
                    <a:pt x="76363" y="120000"/>
                    <a:pt x="87272" y="80000"/>
                  </a:cubicBezTo>
                  <a:cubicBezTo>
                    <a:pt x="120000" y="20000"/>
                    <a:pt x="10909" y="0"/>
                    <a:pt x="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1" name="Google Shape;553;gb0755e36db_0_0">
              <a:extLst>
                <a:ext uri="{FF2B5EF4-FFF2-40B4-BE49-F238E27FC236}">
                  <a16:creationId xmlns:a16="http://schemas.microsoft.com/office/drawing/2014/main" id="{4EBC1513-8A26-A14B-96C4-F2A0D280B895}"/>
                </a:ext>
              </a:extLst>
            </p:cNvPr>
            <p:cNvSpPr/>
            <p:nvPr/>
          </p:nvSpPr>
          <p:spPr>
            <a:xfrm>
              <a:off x="17023263" y="9496530"/>
              <a:ext cx="516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90000"/>
                  </a:moveTo>
                  <a:cubicBezTo>
                    <a:pt x="0" y="120000"/>
                    <a:pt x="20000" y="0"/>
                    <a:pt x="80000" y="0"/>
                  </a:cubicBezTo>
                  <a:cubicBezTo>
                    <a:pt x="120000" y="0"/>
                    <a:pt x="100000" y="90000"/>
                    <a:pt x="60000" y="90000"/>
                  </a:cubicBezTo>
                  <a:cubicBezTo>
                    <a:pt x="40000" y="120000"/>
                    <a:pt x="100000" y="90000"/>
                    <a:pt x="60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2" name="Google Shape;554;gb0755e36db_0_0">
              <a:extLst>
                <a:ext uri="{FF2B5EF4-FFF2-40B4-BE49-F238E27FC236}">
                  <a16:creationId xmlns:a16="http://schemas.microsoft.com/office/drawing/2014/main" id="{E70335E9-413F-2144-8F92-DADA8E0E7885}"/>
                </a:ext>
              </a:extLst>
            </p:cNvPr>
            <p:cNvSpPr/>
            <p:nvPr/>
          </p:nvSpPr>
          <p:spPr>
            <a:xfrm>
              <a:off x="17109477" y="9490784"/>
              <a:ext cx="1263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72000"/>
                  </a:moveTo>
                  <a:cubicBezTo>
                    <a:pt x="8000" y="72000"/>
                    <a:pt x="0" y="48000"/>
                    <a:pt x="8000" y="24000"/>
                  </a:cubicBezTo>
                  <a:cubicBezTo>
                    <a:pt x="16000" y="0"/>
                    <a:pt x="24000" y="0"/>
                    <a:pt x="40000" y="0"/>
                  </a:cubicBezTo>
                  <a:cubicBezTo>
                    <a:pt x="64000" y="0"/>
                    <a:pt x="80000" y="0"/>
                    <a:pt x="104000" y="48000"/>
                  </a:cubicBezTo>
                  <a:cubicBezTo>
                    <a:pt x="112000" y="72000"/>
                    <a:pt x="120000" y="96000"/>
                    <a:pt x="120000" y="120000"/>
                  </a:cubicBezTo>
                  <a:cubicBezTo>
                    <a:pt x="112000" y="120000"/>
                    <a:pt x="88000" y="72000"/>
                    <a:pt x="88000" y="72000"/>
                  </a:cubicBezTo>
                  <a:cubicBezTo>
                    <a:pt x="64000" y="48000"/>
                    <a:pt x="40000" y="72000"/>
                    <a:pt x="16000" y="72000"/>
                  </a:cubicBezTo>
                  <a:cubicBezTo>
                    <a:pt x="8000" y="72000"/>
                    <a:pt x="24000" y="72000"/>
                    <a:pt x="16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3" name="Google Shape;555;gb0755e36db_0_0">
              <a:extLst>
                <a:ext uri="{FF2B5EF4-FFF2-40B4-BE49-F238E27FC236}">
                  <a16:creationId xmlns:a16="http://schemas.microsoft.com/office/drawing/2014/main" id="{8B070A94-548D-F946-A4FE-2AFEFD64C023}"/>
                </a:ext>
              </a:extLst>
            </p:cNvPr>
            <p:cNvSpPr/>
            <p:nvPr/>
          </p:nvSpPr>
          <p:spPr>
            <a:xfrm>
              <a:off x="16721530" y="9295319"/>
              <a:ext cx="270000" cy="30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750" y="106666"/>
                  </a:moveTo>
                  <a:cubicBezTo>
                    <a:pt x="48750" y="103333"/>
                    <a:pt x="52500" y="103333"/>
                    <a:pt x="52500" y="100000"/>
                  </a:cubicBezTo>
                  <a:cubicBezTo>
                    <a:pt x="52500" y="96666"/>
                    <a:pt x="45000" y="93333"/>
                    <a:pt x="41250" y="93333"/>
                  </a:cubicBezTo>
                  <a:cubicBezTo>
                    <a:pt x="37500" y="86666"/>
                    <a:pt x="45000" y="83333"/>
                    <a:pt x="45000" y="76666"/>
                  </a:cubicBezTo>
                  <a:cubicBezTo>
                    <a:pt x="45000" y="73333"/>
                    <a:pt x="30000" y="73333"/>
                    <a:pt x="30000" y="76666"/>
                  </a:cubicBezTo>
                  <a:cubicBezTo>
                    <a:pt x="26250" y="83333"/>
                    <a:pt x="30000" y="90000"/>
                    <a:pt x="30000" y="96666"/>
                  </a:cubicBezTo>
                  <a:cubicBezTo>
                    <a:pt x="26250" y="96666"/>
                    <a:pt x="30000" y="100000"/>
                    <a:pt x="30000" y="100000"/>
                  </a:cubicBezTo>
                  <a:cubicBezTo>
                    <a:pt x="30000" y="106666"/>
                    <a:pt x="26250" y="110000"/>
                    <a:pt x="26250" y="113333"/>
                  </a:cubicBezTo>
                  <a:cubicBezTo>
                    <a:pt x="22500" y="120000"/>
                    <a:pt x="26250" y="120000"/>
                    <a:pt x="15000" y="120000"/>
                  </a:cubicBezTo>
                  <a:cubicBezTo>
                    <a:pt x="3750" y="120000"/>
                    <a:pt x="15000" y="106666"/>
                    <a:pt x="15000" y="103333"/>
                  </a:cubicBezTo>
                  <a:cubicBezTo>
                    <a:pt x="18750" y="100000"/>
                    <a:pt x="15000" y="90000"/>
                    <a:pt x="7500" y="86666"/>
                  </a:cubicBezTo>
                  <a:cubicBezTo>
                    <a:pt x="0" y="83333"/>
                    <a:pt x="0" y="76666"/>
                    <a:pt x="3750" y="70000"/>
                  </a:cubicBezTo>
                  <a:cubicBezTo>
                    <a:pt x="7500" y="63333"/>
                    <a:pt x="7500" y="53333"/>
                    <a:pt x="11250" y="46666"/>
                  </a:cubicBezTo>
                  <a:cubicBezTo>
                    <a:pt x="18750" y="36666"/>
                    <a:pt x="15000" y="16666"/>
                    <a:pt x="33750" y="16666"/>
                  </a:cubicBezTo>
                  <a:cubicBezTo>
                    <a:pt x="37500" y="16666"/>
                    <a:pt x="33750" y="6666"/>
                    <a:pt x="41250" y="6666"/>
                  </a:cubicBezTo>
                  <a:cubicBezTo>
                    <a:pt x="52500" y="10000"/>
                    <a:pt x="60000" y="13333"/>
                    <a:pt x="67500" y="13333"/>
                  </a:cubicBezTo>
                  <a:cubicBezTo>
                    <a:pt x="75000" y="13333"/>
                    <a:pt x="86250" y="16666"/>
                    <a:pt x="93750" y="13333"/>
                  </a:cubicBezTo>
                  <a:cubicBezTo>
                    <a:pt x="97500" y="13333"/>
                    <a:pt x="120000" y="0"/>
                    <a:pt x="120000" y="3333"/>
                  </a:cubicBezTo>
                  <a:cubicBezTo>
                    <a:pt x="120000" y="6666"/>
                    <a:pt x="108750" y="16666"/>
                    <a:pt x="108750" y="20000"/>
                  </a:cubicBezTo>
                  <a:cubicBezTo>
                    <a:pt x="101250" y="23333"/>
                    <a:pt x="93750" y="23333"/>
                    <a:pt x="86250" y="23333"/>
                  </a:cubicBezTo>
                  <a:cubicBezTo>
                    <a:pt x="67500" y="20000"/>
                    <a:pt x="52500" y="23333"/>
                    <a:pt x="37500" y="23333"/>
                  </a:cubicBezTo>
                  <a:cubicBezTo>
                    <a:pt x="26250" y="20000"/>
                    <a:pt x="22500" y="23333"/>
                    <a:pt x="22500" y="33333"/>
                  </a:cubicBezTo>
                  <a:cubicBezTo>
                    <a:pt x="22500" y="43333"/>
                    <a:pt x="33750" y="43333"/>
                    <a:pt x="37500" y="50000"/>
                  </a:cubicBezTo>
                  <a:cubicBezTo>
                    <a:pt x="41250" y="56666"/>
                    <a:pt x="45000" y="50000"/>
                    <a:pt x="48750" y="46666"/>
                  </a:cubicBezTo>
                  <a:cubicBezTo>
                    <a:pt x="48750" y="43333"/>
                    <a:pt x="75000" y="40000"/>
                    <a:pt x="75000" y="43333"/>
                  </a:cubicBezTo>
                  <a:cubicBezTo>
                    <a:pt x="78750" y="43333"/>
                    <a:pt x="67500" y="53333"/>
                    <a:pt x="63750" y="53333"/>
                  </a:cubicBezTo>
                  <a:cubicBezTo>
                    <a:pt x="56250" y="60000"/>
                    <a:pt x="56250" y="60000"/>
                    <a:pt x="48750" y="56666"/>
                  </a:cubicBezTo>
                  <a:cubicBezTo>
                    <a:pt x="48750" y="56666"/>
                    <a:pt x="52500" y="66666"/>
                    <a:pt x="52500" y="66666"/>
                  </a:cubicBezTo>
                  <a:cubicBezTo>
                    <a:pt x="56250" y="70000"/>
                    <a:pt x="67500" y="76666"/>
                    <a:pt x="67500" y="83333"/>
                  </a:cubicBezTo>
                  <a:cubicBezTo>
                    <a:pt x="67500" y="86666"/>
                    <a:pt x="67500" y="90000"/>
                    <a:pt x="71250" y="93333"/>
                  </a:cubicBezTo>
                  <a:cubicBezTo>
                    <a:pt x="71250" y="93333"/>
                    <a:pt x="78750" y="100000"/>
                    <a:pt x="82500" y="100000"/>
                  </a:cubicBezTo>
                  <a:cubicBezTo>
                    <a:pt x="75000" y="103333"/>
                    <a:pt x="56250" y="110000"/>
                    <a:pt x="48750" y="106666"/>
                  </a:cubicBezTo>
                  <a:cubicBezTo>
                    <a:pt x="48750" y="103333"/>
                    <a:pt x="52500" y="110000"/>
                    <a:pt x="48750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4" name="Google Shape;556;gb0755e36db_0_0">
              <a:extLst>
                <a:ext uri="{FF2B5EF4-FFF2-40B4-BE49-F238E27FC236}">
                  <a16:creationId xmlns:a16="http://schemas.microsoft.com/office/drawing/2014/main" id="{5777B1E5-00FA-8843-9B57-4A12E12D1DFB}"/>
                </a:ext>
              </a:extLst>
            </p:cNvPr>
            <p:cNvSpPr/>
            <p:nvPr/>
          </p:nvSpPr>
          <p:spPr>
            <a:xfrm>
              <a:off x="17083611" y="9278072"/>
              <a:ext cx="660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5000" y="16000"/>
                  </a:moveTo>
                  <a:cubicBezTo>
                    <a:pt x="45000" y="8000"/>
                    <a:pt x="45000" y="8000"/>
                    <a:pt x="45000" y="0"/>
                  </a:cubicBezTo>
                  <a:cubicBezTo>
                    <a:pt x="30000" y="0"/>
                    <a:pt x="0" y="24000"/>
                    <a:pt x="0" y="32000"/>
                  </a:cubicBezTo>
                  <a:cubicBezTo>
                    <a:pt x="0" y="40000"/>
                    <a:pt x="15000" y="48000"/>
                    <a:pt x="15000" y="64000"/>
                  </a:cubicBezTo>
                  <a:cubicBezTo>
                    <a:pt x="15000" y="72000"/>
                    <a:pt x="15000" y="88000"/>
                    <a:pt x="30000" y="96000"/>
                  </a:cubicBezTo>
                  <a:cubicBezTo>
                    <a:pt x="30000" y="96000"/>
                    <a:pt x="75000" y="120000"/>
                    <a:pt x="75000" y="120000"/>
                  </a:cubicBezTo>
                  <a:cubicBezTo>
                    <a:pt x="75000" y="120000"/>
                    <a:pt x="60000" y="104000"/>
                    <a:pt x="60000" y="104000"/>
                  </a:cubicBezTo>
                  <a:cubicBezTo>
                    <a:pt x="45000" y="96000"/>
                    <a:pt x="45000" y="80000"/>
                    <a:pt x="45000" y="72000"/>
                  </a:cubicBezTo>
                  <a:cubicBezTo>
                    <a:pt x="45000" y="64000"/>
                    <a:pt x="105000" y="72000"/>
                    <a:pt x="105000" y="72000"/>
                  </a:cubicBezTo>
                  <a:cubicBezTo>
                    <a:pt x="120000" y="72000"/>
                    <a:pt x="90000" y="64000"/>
                    <a:pt x="75000" y="56000"/>
                  </a:cubicBezTo>
                  <a:cubicBezTo>
                    <a:pt x="75000" y="56000"/>
                    <a:pt x="90000" y="48000"/>
                    <a:pt x="90000" y="40000"/>
                  </a:cubicBezTo>
                  <a:cubicBezTo>
                    <a:pt x="105000" y="8000"/>
                    <a:pt x="45000" y="48000"/>
                    <a:pt x="30000" y="48000"/>
                  </a:cubicBezTo>
                  <a:cubicBezTo>
                    <a:pt x="30000" y="48000"/>
                    <a:pt x="60000" y="24000"/>
                    <a:pt x="45000" y="16000"/>
                  </a:cubicBezTo>
                  <a:cubicBezTo>
                    <a:pt x="45000" y="8000"/>
                    <a:pt x="60000" y="24000"/>
                    <a:pt x="45000" y="1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5" name="Google Shape;557;gb0755e36db_0_0">
              <a:extLst>
                <a:ext uri="{FF2B5EF4-FFF2-40B4-BE49-F238E27FC236}">
                  <a16:creationId xmlns:a16="http://schemas.microsoft.com/office/drawing/2014/main" id="{7D155974-574F-1D47-8B19-AE6B17BD36CD}"/>
                </a:ext>
              </a:extLst>
            </p:cNvPr>
            <p:cNvSpPr/>
            <p:nvPr/>
          </p:nvSpPr>
          <p:spPr>
            <a:xfrm>
              <a:off x="17118098" y="9260827"/>
              <a:ext cx="23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120000"/>
                  </a:moveTo>
                  <a:cubicBezTo>
                    <a:pt x="0" y="120000"/>
                    <a:pt x="40000" y="0"/>
                    <a:pt x="80000" y="0"/>
                  </a:cubicBezTo>
                  <a:cubicBezTo>
                    <a:pt x="120000" y="0"/>
                    <a:pt x="80000" y="120000"/>
                    <a:pt x="4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6" name="Google Shape;558;gb0755e36db_0_0">
              <a:extLst>
                <a:ext uri="{FF2B5EF4-FFF2-40B4-BE49-F238E27FC236}">
                  <a16:creationId xmlns:a16="http://schemas.microsoft.com/office/drawing/2014/main" id="{BD0A6F28-F005-1F42-B87A-87A2A9E09A50}"/>
                </a:ext>
              </a:extLst>
            </p:cNvPr>
            <p:cNvSpPr/>
            <p:nvPr/>
          </p:nvSpPr>
          <p:spPr>
            <a:xfrm>
              <a:off x="17210055" y="9370055"/>
              <a:ext cx="402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0"/>
                    <a:pt x="0" y="0"/>
                    <a:pt x="0" y="60000"/>
                  </a:cubicBezTo>
                  <a:cubicBezTo>
                    <a:pt x="0" y="60000"/>
                    <a:pt x="120000" y="12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7" name="Google Shape;559;gb0755e36db_0_0">
              <a:extLst>
                <a:ext uri="{FF2B5EF4-FFF2-40B4-BE49-F238E27FC236}">
                  <a16:creationId xmlns:a16="http://schemas.microsoft.com/office/drawing/2014/main" id="{6D2CCFD2-38D7-914B-9A87-9B7FB9C3FE7E}"/>
                </a:ext>
              </a:extLst>
            </p:cNvPr>
            <p:cNvSpPr/>
            <p:nvPr/>
          </p:nvSpPr>
          <p:spPr>
            <a:xfrm>
              <a:off x="17218677" y="9378677"/>
              <a:ext cx="1581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157" y="10909"/>
                  </a:moveTo>
                  <a:cubicBezTo>
                    <a:pt x="56842" y="0"/>
                    <a:pt x="31578" y="21818"/>
                    <a:pt x="25263" y="32727"/>
                  </a:cubicBezTo>
                  <a:cubicBezTo>
                    <a:pt x="18947" y="32727"/>
                    <a:pt x="25263" y="32727"/>
                    <a:pt x="18947" y="43636"/>
                  </a:cubicBezTo>
                  <a:cubicBezTo>
                    <a:pt x="18947" y="54545"/>
                    <a:pt x="12631" y="32727"/>
                    <a:pt x="6315" y="32727"/>
                  </a:cubicBezTo>
                  <a:cubicBezTo>
                    <a:pt x="0" y="32727"/>
                    <a:pt x="12631" y="65454"/>
                    <a:pt x="18947" y="65454"/>
                  </a:cubicBezTo>
                  <a:cubicBezTo>
                    <a:pt x="18947" y="76363"/>
                    <a:pt x="31578" y="76363"/>
                    <a:pt x="37894" y="76363"/>
                  </a:cubicBezTo>
                  <a:cubicBezTo>
                    <a:pt x="50526" y="76363"/>
                    <a:pt x="50526" y="98181"/>
                    <a:pt x="56842" y="109090"/>
                  </a:cubicBezTo>
                  <a:cubicBezTo>
                    <a:pt x="63157" y="120000"/>
                    <a:pt x="82105" y="109090"/>
                    <a:pt x="88421" y="109090"/>
                  </a:cubicBezTo>
                  <a:cubicBezTo>
                    <a:pt x="113684" y="109090"/>
                    <a:pt x="120000" y="87272"/>
                    <a:pt x="113684" y="54545"/>
                  </a:cubicBezTo>
                  <a:cubicBezTo>
                    <a:pt x="113684" y="32727"/>
                    <a:pt x="107368" y="21818"/>
                    <a:pt x="94736" y="21818"/>
                  </a:cubicBezTo>
                  <a:cubicBezTo>
                    <a:pt x="88421" y="21818"/>
                    <a:pt x="75789" y="10909"/>
                    <a:pt x="63157" y="10909"/>
                  </a:cubicBezTo>
                  <a:cubicBezTo>
                    <a:pt x="63157" y="10909"/>
                    <a:pt x="69473" y="10909"/>
                    <a:pt x="63157" y="1090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8" name="Google Shape;560;gb0755e36db_0_0">
              <a:extLst>
                <a:ext uri="{FF2B5EF4-FFF2-40B4-BE49-F238E27FC236}">
                  <a16:creationId xmlns:a16="http://schemas.microsoft.com/office/drawing/2014/main" id="{4469528C-4BF5-0B4A-90EF-CBAF5E59E501}"/>
                </a:ext>
              </a:extLst>
            </p:cNvPr>
            <p:cNvSpPr/>
            <p:nvPr/>
          </p:nvSpPr>
          <p:spPr>
            <a:xfrm>
              <a:off x="17968705" y="9539648"/>
              <a:ext cx="175200" cy="10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0000"/>
                  </a:moveTo>
                  <a:cubicBezTo>
                    <a:pt x="5714" y="70000"/>
                    <a:pt x="28571" y="80000"/>
                    <a:pt x="34285" y="80000"/>
                  </a:cubicBezTo>
                  <a:cubicBezTo>
                    <a:pt x="40000" y="80000"/>
                    <a:pt x="45714" y="60000"/>
                    <a:pt x="51428" y="70000"/>
                  </a:cubicBezTo>
                  <a:cubicBezTo>
                    <a:pt x="57142" y="80000"/>
                    <a:pt x="68571" y="80000"/>
                    <a:pt x="74285" y="70000"/>
                  </a:cubicBezTo>
                  <a:cubicBezTo>
                    <a:pt x="74285" y="60000"/>
                    <a:pt x="80000" y="50000"/>
                    <a:pt x="80000" y="50000"/>
                  </a:cubicBezTo>
                  <a:cubicBezTo>
                    <a:pt x="85714" y="50000"/>
                    <a:pt x="97142" y="50000"/>
                    <a:pt x="97142" y="30000"/>
                  </a:cubicBezTo>
                  <a:cubicBezTo>
                    <a:pt x="97142" y="0"/>
                    <a:pt x="120000" y="20000"/>
                    <a:pt x="114285" y="40000"/>
                  </a:cubicBezTo>
                  <a:cubicBezTo>
                    <a:pt x="108571" y="50000"/>
                    <a:pt x="102857" y="70000"/>
                    <a:pt x="102857" y="70000"/>
                  </a:cubicBezTo>
                  <a:cubicBezTo>
                    <a:pt x="85714" y="80000"/>
                    <a:pt x="80000" y="100000"/>
                    <a:pt x="62857" y="110000"/>
                  </a:cubicBezTo>
                  <a:cubicBezTo>
                    <a:pt x="51428" y="120000"/>
                    <a:pt x="0" y="110000"/>
                    <a:pt x="0" y="80000"/>
                  </a:cubicBezTo>
                  <a:cubicBezTo>
                    <a:pt x="0" y="70000"/>
                    <a:pt x="0" y="100000"/>
                    <a:pt x="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9" name="Google Shape;561;gb0755e36db_0_0">
              <a:extLst>
                <a:ext uri="{FF2B5EF4-FFF2-40B4-BE49-F238E27FC236}">
                  <a16:creationId xmlns:a16="http://schemas.microsoft.com/office/drawing/2014/main" id="{D44CD124-EFCA-E347-A276-F0C8404413DC}"/>
                </a:ext>
              </a:extLst>
            </p:cNvPr>
            <p:cNvSpPr/>
            <p:nvPr/>
          </p:nvSpPr>
          <p:spPr>
            <a:xfrm>
              <a:off x="18221591" y="9591385"/>
              <a:ext cx="74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333" y="0"/>
                  </a:moveTo>
                  <a:cubicBezTo>
                    <a:pt x="0" y="10909"/>
                    <a:pt x="66666" y="120000"/>
                    <a:pt x="106666" y="87272"/>
                  </a:cubicBezTo>
                  <a:cubicBezTo>
                    <a:pt x="120000" y="65454"/>
                    <a:pt x="80000" y="43636"/>
                    <a:pt x="66666" y="43636"/>
                  </a:cubicBezTo>
                  <a:cubicBezTo>
                    <a:pt x="53333" y="32727"/>
                    <a:pt x="13333" y="0"/>
                    <a:pt x="13333" y="0"/>
                  </a:cubicBezTo>
                  <a:cubicBezTo>
                    <a:pt x="0" y="10909"/>
                    <a:pt x="26666" y="0"/>
                    <a:pt x="13333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0" name="Google Shape;562;gb0755e36db_0_0">
              <a:extLst>
                <a:ext uri="{FF2B5EF4-FFF2-40B4-BE49-F238E27FC236}">
                  <a16:creationId xmlns:a16="http://schemas.microsoft.com/office/drawing/2014/main" id="{A3CEBDB0-A1F1-AF41-BC6E-520063B6DB6D}"/>
                </a:ext>
              </a:extLst>
            </p:cNvPr>
            <p:cNvSpPr/>
            <p:nvPr/>
          </p:nvSpPr>
          <p:spPr>
            <a:xfrm>
              <a:off x="18439988" y="9760979"/>
              <a:ext cx="48900" cy="4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0000"/>
                  </a:moveTo>
                  <a:cubicBezTo>
                    <a:pt x="120000" y="40000"/>
                    <a:pt x="0" y="0"/>
                    <a:pt x="20000" y="40000"/>
                  </a:cubicBezTo>
                  <a:cubicBezTo>
                    <a:pt x="20000" y="60000"/>
                    <a:pt x="120000" y="100000"/>
                    <a:pt x="120000" y="80000"/>
                  </a:cubicBezTo>
                  <a:cubicBezTo>
                    <a:pt x="120000" y="60000"/>
                    <a:pt x="120000" y="120000"/>
                    <a:pt x="120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1" name="Google Shape;563;gb0755e36db_0_0">
              <a:extLst>
                <a:ext uri="{FF2B5EF4-FFF2-40B4-BE49-F238E27FC236}">
                  <a16:creationId xmlns:a16="http://schemas.microsoft.com/office/drawing/2014/main" id="{0A75B48F-3E48-B744-AEBE-4B33C4D1E622}"/>
                </a:ext>
              </a:extLst>
            </p:cNvPr>
            <p:cNvSpPr/>
            <p:nvPr/>
          </p:nvSpPr>
          <p:spPr>
            <a:xfrm>
              <a:off x="18388263" y="9683368"/>
              <a:ext cx="777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666" y="120000"/>
                  </a:moveTo>
                  <a:cubicBezTo>
                    <a:pt x="80000" y="100000"/>
                    <a:pt x="40000" y="0"/>
                    <a:pt x="0" y="20000"/>
                  </a:cubicBezTo>
                  <a:cubicBezTo>
                    <a:pt x="0" y="40000"/>
                    <a:pt x="40000" y="60000"/>
                    <a:pt x="40000" y="80000"/>
                  </a:cubicBezTo>
                  <a:cubicBezTo>
                    <a:pt x="66666" y="80000"/>
                    <a:pt x="80000" y="100000"/>
                    <a:pt x="106666" y="120000"/>
                  </a:cubicBezTo>
                  <a:cubicBezTo>
                    <a:pt x="120000" y="120000"/>
                    <a:pt x="80000" y="100000"/>
                    <a:pt x="106666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2" name="Google Shape;564;gb0755e36db_0_0">
              <a:extLst>
                <a:ext uri="{FF2B5EF4-FFF2-40B4-BE49-F238E27FC236}">
                  <a16:creationId xmlns:a16="http://schemas.microsoft.com/office/drawing/2014/main" id="{2E00C40D-D4DB-B14D-8854-EA908CB47810}"/>
                </a:ext>
              </a:extLst>
            </p:cNvPr>
            <p:cNvSpPr/>
            <p:nvPr/>
          </p:nvSpPr>
          <p:spPr>
            <a:xfrm>
              <a:off x="18313545" y="9648873"/>
              <a:ext cx="345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6000"/>
                  </a:moveTo>
                  <a:cubicBezTo>
                    <a:pt x="120000" y="48000"/>
                    <a:pt x="0" y="0"/>
                    <a:pt x="0" y="0"/>
                  </a:cubicBezTo>
                  <a:cubicBezTo>
                    <a:pt x="0" y="24000"/>
                    <a:pt x="120000" y="120000"/>
                    <a:pt x="120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3" name="Google Shape;565;gb0755e36db_0_0">
              <a:extLst>
                <a:ext uri="{FF2B5EF4-FFF2-40B4-BE49-F238E27FC236}">
                  <a16:creationId xmlns:a16="http://schemas.microsoft.com/office/drawing/2014/main" id="{91588587-A5A2-4D4A-9499-97E03CF99E5B}"/>
                </a:ext>
              </a:extLst>
            </p:cNvPr>
            <p:cNvSpPr/>
            <p:nvPr/>
          </p:nvSpPr>
          <p:spPr>
            <a:xfrm>
              <a:off x="18623902" y="10241006"/>
              <a:ext cx="135000" cy="10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110000"/>
                  </a:moveTo>
                  <a:cubicBezTo>
                    <a:pt x="120000" y="120000"/>
                    <a:pt x="22500" y="0"/>
                    <a:pt x="15000" y="0"/>
                  </a:cubicBezTo>
                  <a:cubicBezTo>
                    <a:pt x="0" y="0"/>
                    <a:pt x="52500" y="90000"/>
                    <a:pt x="112500" y="11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4" name="Google Shape;566;gb0755e36db_0_0">
              <a:extLst>
                <a:ext uri="{FF2B5EF4-FFF2-40B4-BE49-F238E27FC236}">
                  <a16:creationId xmlns:a16="http://schemas.microsoft.com/office/drawing/2014/main" id="{AD3E665C-CBCF-BB44-8844-A9A8E4DC1F68}"/>
                </a:ext>
              </a:extLst>
            </p:cNvPr>
            <p:cNvSpPr/>
            <p:nvPr/>
          </p:nvSpPr>
          <p:spPr>
            <a:xfrm>
              <a:off x="18985984" y="10882003"/>
              <a:ext cx="94800" cy="11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cubicBezTo>
                    <a:pt x="109090" y="102857"/>
                    <a:pt x="120000" y="94285"/>
                    <a:pt x="98181" y="85714"/>
                  </a:cubicBezTo>
                  <a:cubicBezTo>
                    <a:pt x="87272" y="68571"/>
                    <a:pt x="98181" y="68571"/>
                    <a:pt x="98181" y="59999"/>
                  </a:cubicBezTo>
                  <a:cubicBezTo>
                    <a:pt x="87272" y="42857"/>
                    <a:pt x="0" y="8571"/>
                    <a:pt x="0" y="0"/>
                  </a:cubicBezTo>
                  <a:cubicBezTo>
                    <a:pt x="0" y="8571"/>
                    <a:pt x="32727" y="25714"/>
                    <a:pt x="32727" y="34285"/>
                  </a:cubicBezTo>
                  <a:cubicBezTo>
                    <a:pt x="43636" y="51428"/>
                    <a:pt x="43636" y="59999"/>
                    <a:pt x="54545" y="68571"/>
                  </a:cubicBezTo>
                  <a:cubicBezTo>
                    <a:pt x="65454" y="77142"/>
                    <a:pt x="98181" y="85714"/>
                    <a:pt x="87272" y="94285"/>
                  </a:cubicBezTo>
                  <a:cubicBezTo>
                    <a:pt x="87272" y="111428"/>
                    <a:pt x="98181" y="111428"/>
                    <a:pt x="120000" y="11999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5" name="Google Shape;567;gb0755e36db_0_0">
              <a:extLst>
                <a:ext uri="{FF2B5EF4-FFF2-40B4-BE49-F238E27FC236}">
                  <a16:creationId xmlns:a16="http://schemas.microsoft.com/office/drawing/2014/main" id="{31B7470F-2705-F145-BEE1-BF76CE8BFE40}"/>
                </a:ext>
              </a:extLst>
            </p:cNvPr>
            <p:cNvSpPr/>
            <p:nvPr/>
          </p:nvSpPr>
          <p:spPr>
            <a:xfrm>
              <a:off x="19011848" y="10991232"/>
              <a:ext cx="218400" cy="25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923" y="8000"/>
                  </a:moveTo>
                  <a:cubicBezTo>
                    <a:pt x="32307" y="8000"/>
                    <a:pt x="32307" y="36000"/>
                    <a:pt x="32307" y="44000"/>
                  </a:cubicBezTo>
                  <a:cubicBezTo>
                    <a:pt x="27692" y="52000"/>
                    <a:pt x="0" y="64000"/>
                    <a:pt x="23076" y="72000"/>
                  </a:cubicBezTo>
                  <a:cubicBezTo>
                    <a:pt x="36923" y="76000"/>
                    <a:pt x="50769" y="84000"/>
                    <a:pt x="41538" y="100000"/>
                  </a:cubicBezTo>
                  <a:cubicBezTo>
                    <a:pt x="27692" y="120000"/>
                    <a:pt x="50769" y="116000"/>
                    <a:pt x="64615" y="104000"/>
                  </a:cubicBezTo>
                  <a:cubicBezTo>
                    <a:pt x="69230" y="100000"/>
                    <a:pt x="73846" y="92000"/>
                    <a:pt x="78461" y="88000"/>
                  </a:cubicBezTo>
                  <a:cubicBezTo>
                    <a:pt x="87692" y="76000"/>
                    <a:pt x="83076" y="76000"/>
                    <a:pt x="83076" y="64000"/>
                  </a:cubicBezTo>
                  <a:cubicBezTo>
                    <a:pt x="87692" y="56000"/>
                    <a:pt x="96923" y="56000"/>
                    <a:pt x="101538" y="56000"/>
                  </a:cubicBezTo>
                  <a:cubicBezTo>
                    <a:pt x="106153" y="60000"/>
                    <a:pt x="115384" y="44000"/>
                    <a:pt x="120000" y="40000"/>
                  </a:cubicBezTo>
                  <a:cubicBezTo>
                    <a:pt x="120000" y="36000"/>
                    <a:pt x="120000" y="24000"/>
                    <a:pt x="115384" y="24000"/>
                  </a:cubicBezTo>
                  <a:cubicBezTo>
                    <a:pt x="106153" y="24000"/>
                    <a:pt x="96923" y="32000"/>
                    <a:pt x="92307" y="32000"/>
                  </a:cubicBezTo>
                  <a:cubicBezTo>
                    <a:pt x="83076" y="32000"/>
                    <a:pt x="69230" y="28000"/>
                    <a:pt x="64615" y="20000"/>
                  </a:cubicBezTo>
                  <a:cubicBezTo>
                    <a:pt x="60000" y="16000"/>
                    <a:pt x="60000" y="0"/>
                    <a:pt x="50769" y="0"/>
                  </a:cubicBezTo>
                  <a:cubicBezTo>
                    <a:pt x="50769" y="0"/>
                    <a:pt x="50769" y="12000"/>
                    <a:pt x="50769" y="12000"/>
                  </a:cubicBezTo>
                  <a:cubicBezTo>
                    <a:pt x="46153" y="12000"/>
                    <a:pt x="41538" y="4000"/>
                    <a:pt x="36923" y="8000"/>
                  </a:cubicBezTo>
                  <a:cubicBezTo>
                    <a:pt x="32307" y="8000"/>
                    <a:pt x="41538" y="4000"/>
                    <a:pt x="36923" y="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6" name="Google Shape;568;gb0755e36db_0_0">
              <a:extLst>
                <a:ext uri="{FF2B5EF4-FFF2-40B4-BE49-F238E27FC236}">
                  <a16:creationId xmlns:a16="http://schemas.microsoft.com/office/drawing/2014/main" id="{B6BB479C-4AAE-DF4E-B5FE-EC97188F69EE}"/>
                </a:ext>
              </a:extLst>
            </p:cNvPr>
            <p:cNvSpPr/>
            <p:nvPr/>
          </p:nvSpPr>
          <p:spPr>
            <a:xfrm>
              <a:off x="18724483" y="11178068"/>
              <a:ext cx="330600" cy="32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12631"/>
                  </a:moveTo>
                  <a:cubicBezTo>
                    <a:pt x="101538" y="12631"/>
                    <a:pt x="98461" y="0"/>
                    <a:pt x="92307" y="3157"/>
                  </a:cubicBezTo>
                  <a:cubicBezTo>
                    <a:pt x="83076" y="9473"/>
                    <a:pt x="86153" y="15789"/>
                    <a:pt x="80000" y="25263"/>
                  </a:cubicBezTo>
                  <a:cubicBezTo>
                    <a:pt x="76923" y="28421"/>
                    <a:pt x="73846" y="37894"/>
                    <a:pt x="67692" y="41052"/>
                  </a:cubicBezTo>
                  <a:cubicBezTo>
                    <a:pt x="61538" y="50526"/>
                    <a:pt x="55384" y="53684"/>
                    <a:pt x="46153" y="56842"/>
                  </a:cubicBezTo>
                  <a:cubicBezTo>
                    <a:pt x="40000" y="60000"/>
                    <a:pt x="36923" y="66315"/>
                    <a:pt x="27692" y="69473"/>
                  </a:cubicBezTo>
                  <a:cubicBezTo>
                    <a:pt x="21538" y="72631"/>
                    <a:pt x="21538" y="85263"/>
                    <a:pt x="12307" y="85263"/>
                  </a:cubicBezTo>
                  <a:cubicBezTo>
                    <a:pt x="0" y="88421"/>
                    <a:pt x="12307" y="97894"/>
                    <a:pt x="6153" y="104210"/>
                  </a:cubicBezTo>
                  <a:cubicBezTo>
                    <a:pt x="3076" y="104210"/>
                    <a:pt x="0" y="104210"/>
                    <a:pt x="3076" y="107368"/>
                  </a:cubicBezTo>
                  <a:cubicBezTo>
                    <a:pt x="3076" y="110526"/>
                    <a:pt x="3076" y="110526"/>
                    <a:pt x="9230" y="110526"/>
                  </a:cubicBezTo>
                  <a:cubicBezTo>
                    <a:pt x="15384" y="110526"/>
                    <a:pt x="24615" y="116842"/>
                    <a:pt x="30769" y="116842"/>
                  </a:cubicBezTo>
                  <a:cubicBezTo>
                    <a:pt x="43076" y="120000"/>
                    <a:pt x="49230" y="113684"/>
                    <a:pt x="58461" y="107368"/>
                  </a:cubicBezTo>
                  <a:cubicBezTo>
                    <a:pt x="64615" y="101052"/>
                    <a:pt x="67692" y="94736"/>
                    <a:pt x="67692" y="85263"/>
                  </a:cubicBezTo>
                  <a:cubicBezTo>
                    <a:pt x="70769" y="75789"/>
                    <a:pt x="73846" y="75789"/>
                    <a:pt x="83076" y="69473"/>
                  </a:cubicBezTo>
                  <a:cubicBezTo>
                    <a:pt x="86153" y="69473"/>
                    <a:pt x="86153" y="66315"/>
                    <a:pt x="89230" y="66315"/>
                  </a:cubicBezTo>
                  <a:cubicBezTo>
                    <a:pt x="92307" y="66315"/>
                    <a:pt x="95384" y="66315"/>
                    <a:pt x="101538" y="66315"/>
                  </a:cubicBezTo>
                  <a:cubicBezTo>
                    <a:pt x="104615" y="63157"/>
                    <a:pt x="101538" y="60000"/>
                    <a:pt x="98461" y="60000"/>
                  </a:cubicBezTo>
                  <a:cubicBezTo>
                    <a:pt x="95384" y="56842"/>
                    <a:pt x="95384" y="56842"/>
                    <a:pt x="98461" y="53684"/>
                  </a:cubicBezTo>
                  <a:cubicBezTo>
                    <a:pt x="104615" y="44210"/>
                    <a:pt x="110769" y="37894"/>
                    <a:pt x="116923" y="28421"/>
                  </a:cubicBezTo>
                  <a:cubicBezTo>
                    <a:pt x="116923" y="25263"/>
                    <a:pt x="116923" y="22105"/>
                    <a:pt x="116923" y="18947"/>
                  </a:cubicBezTo>
                  <a:cubicBezTo>
                    <a:pt x="116923" y="15789"/>
                    <a:pt x="116923" y="15789"/>
                    <a:pt x="116923" y="12631"/>
                  </a:cubicBezTo>
                  <a:cubicBezTo>
                    <a:pt x="120000" y="9473"/>
                    <a:pt x="113846" y="12631"/>
                    <a:pt x="113846" y="12631"/>
                  </a:cubicBezTo>
                  <a:cubicBezTo>
                    <a:pt x="113846" y="9473"/>
                    <a:pt x="113846" y="9473"/>
                    <a:pt x="113846" y="6315"/>
                  </a:cubicBezTo>
                  <a:cubicBezTo>
                    <a:pt x="110769" y="9473"/>
                    <a:pt x="107692" y="15789"/>
                    <a:pt x="101538" y="1263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7" name="Google Shape;569;gb0755e36db_0_0">
              <a:extLst>
                <a:ext uri="{FF2B5EF4-FFF2-40B4-BE49-F238E27FC236}">
                  <a16:creationId xmlns:a16="http://schemas.microsoft.com/office/drawing/2014/main" id="{9123DB50-E5BA-0B4C-8F5A-3734C9911EFC}"/>
                </a:ext>
              </a:extLst>
            </p:cNvPr>
            <p:cNvSpPr/>
            <p:nvPr/>
          </p:nvSpPr>
          <p:spPr>
            <a:xfrm>
              <a:off x="18776206" y="11500007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20000" y="60000"/>
                    <a:pt x="60000" y="60000"/>
                    <a:pt x="60000" y="0"/>
                  </a:cubicBezTo>
                  <a:cubicBezTo>
                    <a:pt x="0" y="60000"/>
                    <a:pt x="0" y="60000"/>
                    <a:pt x="0" y="120000"/>
                  </a:cubicBezTo>
                  <a:cubicBezTo>
                    <a:pt x="60000" y="12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8" name="Google Shape;570;gb0755e36db_0_0">
              <a:extLst>
                <a:ext uri="{FF2B5EF4-FFF2-40B4-BE49-F238E27FC236}">
                  <a16:creationId xmlns:a16="http://schemas.microsoft.com/office/drawing/2014/main" id="{ED426A1F-40F8-AE41-BC61-164B535AACCD}"/>
                </a:ext>
              </a:extLst>
            </p:cNvPr>
            <p:cNvSpPr/>
            <p:nvPr/>
          </p:nvSpPr>
          <p:spPr>
            <a:xfrm>
              <a:off x="17807780" y="11186694"/>
              <a:ext cx="1608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333"/>
                  </a:moveTo>
                  <a:cubicBezTo>
                    <a:pt x="0" y="20000"/>
                    <a:pt x="12631" y="40000"/>
                    <a:pt x="12631" y="46666"/>
                  </a:cubicBezTo>
                  <a:cubicBezTo>
                    <a:pt x="18947" y="53333"/>
                    <a:pt x="25263" y="60000"/>
                    <a:pt x="25263" y="66666"/>
                  </a:cubicBezTo>
                  <a:cubicBezTo>
                    <a:pt x="25263" y="73333"/>
                    <a:pt x="18947" y="73333"/>
                    <a:pt x="18947" y="80000"/>
                  </a:cubicBezTo>
                  <a:cubicBezTo>
                    <a:pt x="25263" y="100000"/>
                    <a:pt x="44210" y="113333"/>
                    <a:pt x="56842" y="120000"/>
                  </a:cubicBezTo>
                  <a:cubicBezTo>
                    <a:pt x="69473" y="120000"/>
                    <a:pt x="69473" y="106666"/>
                    <a:pt x="75789" y="100000"/>
                  </a:cubicBezTo>
                  <a:cubicBezTo>
                    <a:pt x="75789" y="100000"/>
                    <a:pt x="82105" y="113333"/>
                    <a:pt x="82105" y="113333"/>
                  </a:cubicBezTo>
                  <a:cubicBezTo>
                    <a:pt x="82105" y="106666"/>
                    <a:pt x="82105" y="93333"/>
                    <a:pt x="88421" y="93333"/>
                  </a:cubicBezTo>
                  <a:cubicBezTo>
                    <a:pt x="94736" y="86666"/>
                    <a:pt x="94736" y="100000"/>
                    <a:pt x="101052" y="100000"/>
                  </a:cubicBezTo>
                  <a:cubicBezTo>
                    <a:pt x="94736" y="100000"/>
                    <a:pt x="113684" y="53333"/>
                    <a:pt x="113684" y="46666"/>
                  </a:cubicBezTo>
                  <a:cubicBezTo>
                    <a:pt x="113684" y="40000"/>
                    <a:pt x="120000" y="0"/>
                    <a:pt x="101052" y="6666"/>
                  </a:cubicBezTo>
                  <a:cubicBezTo>
                    <a:pt x="82105" y="13333"/>
                    <a:pt x="63157" y="26666"/>
                    <a:pt x="44210" y="20000"/>
                  </a:cubicBezTo>
                  <a:cubicBezTo>
                    <a:pt x="37894" y="20000"/>
                    <a:pt x="6315" y="0"/>
                    <a:pt x="0" y="13333"/>
                  </a:cubicBezTo>
                  <a:cubicBezTo>
                    <a:pt x="0" y="20000"/>
                    <a:pt x="6315" y="0"/>
                    <a:pt x="0" y="1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9" name="Google Shape;571;gb0755e36db_0_0">
              <a:extLst>
                <a:ext uri="{FF2B5EF4-FFF2-40B4-BE49-F238E27FC236}">
                  <a16:creationId xmlns:a16="http://schemas.microsoft.com/office/drawing/2014/main" id="{52DE4E17-93B8-BF47-A080-F76E89BA8E3E}"/>
                </a:ext>
              </a:extLst>
            </p:cNvPr>
            <p:cNvSpPr/>
            <p:nvPr/>
          </p:nvSpPr>
          <p:spPr>
            <a:xfrm>
              <a:off x="17934222" y="11143577"/>
              <a:ext cx="258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6000"/>
                  </a:moveTo>
                  <a:cubicBezTo>
                    <a:pt x="120000" y="120000"/>
                    <a:pt x="0" y="24000"/>
                    <a:pt x="40000" y="0"/>
                  </a:cubicBezTo>
                  <a:cubicBezTo>
                    <a:pt x="80000" y="0"/>
                    <a:pt x="120000" y="24000"/>
                    <a:pt x="120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0" name="Google Shape;572;gb0755e36db_0_0">
              <a:extLst>
                <a:ext uri="{FF2B5EF4-FFF2-40B4-BE49-F238E27FC236}">
                  <a16:creationId xmlns:a16="http://schemas.microsoft.com/office/drawing/2014/main" id="{3E4B8195-4610-2742-A728-3029EDE2182A}"/>
                </a:ext>
              </a:extLst>
            </p:cNvPr>
            <p:cNvSpPr/>
            <p:nvPr/>
          </p:nvSpPr>
          <p:spPr>
            <a:xfrm>
              <a:off x="17764675" y="11143577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0" y="120000"/>
                    <a:pt x="0" y="0"/>
                    <a:pt x="60000" y="0"/>
                  </a:cubicBezTo>
                  <a:cubicBezTo>
                    <a:pt x="120000" y="0"/>
                    <a:pt x="120000" y="120000"/>
                    <a:pt x="6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1" name="Google Shape;573;gb0755e36db_0_0">
              <a:extLst>
                <a:ext uri="{FF2B5EF4-FFF2-40B4-BE49-F238E27FC236}">
                  <a16:creationId xmlns:a16="http://schemas.microsoft.com/office/drawing/2014/main" id="{2C3062C7-1968-E840-8A24-1048004DCD17}"/>
                </a:ext>
              </a:extLst>
            </p:cNvPr>
            <p:cNvSpPr/>
            <p:nvPr/>
          </p:nvSpPr>
          <p:spPr>
            <a:xfrm>
              <a:off x="15138131" y="8956139"/>
              <a:ext cx="921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0"/>
                  </a:moveTo>
                  <a:cubicBezTo>
                    <a:pt x="21818" y="0"/>
                    <a:pt x="21818" y="0"/>
                    <a:pt x="10909" y="0"/>
                  </a:cubicBezTo>
                  <a:cubicBezTo>
                    <a:pt x="10909" y="0"/>
                    <a:pt x="10909" y="20000"/>
                    <a:pt x="10909" y="20000"/>
                  </a:cubicBezTo>
                  <a:cubicBezTo>
                    <a:pt x="10909" y="33333"/>
                    <a:pt x="0" y="40000"/>
                    <a:pt x="0" y="53333"/>
                  </a:cubicBezTo>
                  <a:cubicBezTo>
                    <a:pt x="0" y="73333"/>
                    <a:pt x="0" y="120000"/>
                    <a:pt x="43636" y="120000"/>
                  </a:cubicBezTo>
                  <a:cubicBezTo>
                    <a:pt x="65454" y="120000"/>
                    <a:pt x="98181" y="113333"/>
                    <a:pt x="98181" y="100000"/>
                  </a:cubicBezTo>
                  <a:cubicBezTo>
                    <a:pt x="120000" y="86666"/>
                    <a:pt x="98181" y="66666"/>
                    <a:pt x="98181" y="53333"/>
                  </a:cubicBezTo>
                  <a:cubicBezTo>
                    <a:pt x="76363" y="40000"/>
                    <a:pt x="54545" y="0"/>
                    <a:pt x="21818" y="0"/>
                  </a:cubicBezTo>
                  <a:cubicBezTo>
                    <a:pt x="10909" y="0"/>
                    <a:pt x="32727" y="0"/>
                    <a:pt x="2181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2" name="Google Shape;574;gb0755e36db_0_0">
              <a:extLst>
                <a:ext uri="{FF2B5EF4-FFF2-40B4-BE49-F238E27FC236}">
                  <a16:creationId xmlns:a16="http://schemas.microsoft.com/office/drawing/2014/main" id="{16F57F9A-FEC6-884F-ABAB-9046D8A3DE7E}"/>
                </a:ext>
              </a:extLst>
            </p:cNvPr>
            <p:cNvSpPr/>
            <p:nvPr/>
          </p:nvSpPr>
          <p:spPr>
            <a:xfrm>
              <a:off x="13586348" y="9870207"/>
              <a:ext cx="304500" cy="58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333" y="3428"/>
                  </a:moveTo>
                  <a:cubicBezTo>
                    <a:pt x="103333" y="3428"/>
                    <a:pt x="100000" y="0"/>
                    <a:pt x="96666" y="0"/>
                  </a:cubicBezTo>
                  <a:cubicBezTo>
                    <a:pt x="96666" y="1714"/>
                    <a:pt x="93333" y="3428"/>
                    <a:pt x="93333" y="5142"/>
                  </a:cubicBezTo>
                  <a:cubicBezTo>
                    <a:pt x="90000" y="8571"/>
                    <a:pt x="90000" y="10285"/>
                    <a:pt x="86666" y="13714"/>
                  </a:cubicBezTo>
                  <a:cubicBezTo>
                    <a:pt x="83333" y="15428"/>
                    <a:pt x="80000" y="13714"/>
                    <a:pt x="76666" y="13714"/>
                  </a:cubicBezTo>
                  <a:cubicBezTo>
                    <a:pt x="76666" y="13714"/>
                    <a:pt x="80000" y="15428"/>
                    <a:pt x="76666" y="17142"/>
                  </a:cubicBezTo>
                  <a:cubicBezTo>
                    <a:pt x="76666" y="18857"/>
                    <a:pt x="73333" y="18857"/>
                    <a:pt x="73333" y="20571"/>
                  </a:cubicBezTo>
                  <a:cubicBezTo>
                    <a:pt x="73333" y="20571"/>
                    <a:pt x="76666" y="22285"/>
                    <a:pt x="76666" y="22285"/>
                  </a:cubicBezTo>
                  <a:cubicBezTo>
                    <a:pt x="76666" y="24000"/>
                    <a:pt x="73333" y="22285"/>
                    <a:pt x="70000" y="24000"/>
                  </a:cubicBezTo>
                  <a:cubicBezTo>
                    <a:pt x="66666" y="24000"/>
                    <a:pt x="66666" y="25714"/>
                    <a:pt x="63333" y="27428"/>
                  </a:cubicBezTo>
                  <a:cubicBezTo>
                    <a:pt x="60000" y="29142"/>
                    <a:pt x="56666" y="29142"/>
                    <a:pt x="50000" y="30857"/>
                  </a:cubicBezTo>
                  <a:cubicBezTo>
                    <a:pt x="46666" y="30857"/>
                    <a:pt x="53333" y="32571"/>
                    <a:pt x="50000" y="32571"/>
                  </a:cubicBezTo>
                  <a:cubicBezTo>
                    <a:pt x="50000" y="34285"/>
                    <a:pt x="43333" y="30857"/>
                    <a:pt x="43333" y="32571"/>
                  </a:cubicBezTo>
                  <a:cubicBezTo>
                    <a:pt x="36666" y="34285"/>
                    <a:pt x="33333" y="34285"/>
                    <a:pt x="26666" y="36000"/>
                  </a:cubicBezTo>
                  <a:cubicBezTo>
                    <a:pt x="23333" y="36000"/>
                    <a:pt x="20000" y="34285"/>
                    <a:pt x="20000" y="36000"/>
                  </a:cubicBezTo>
                  <a:cubicBezTo>
                    <a:pt x="16666" y="39428"/>
                    <a:pt x="16666" y="42857"/>
                    <a:pt x="13333" y="46285"/>
                  </a:cubicBezTo>
                  <a:cubicBezTo>
                    <a:pt x="10000" y="54857"/>
                    <a:pt x="26666" y="66857"/>
                    <a:pt x="13333" y="75428"/>
                  </a:cubicBezTo>
                  <a:cubicBezTo>
                    <a:pt x="10000" y="78857"/>
                    <a:pt x="3333" y="82285"/>
                    <a:pt x="0" y="87428"/>
                  </a:cubicBezTo>
                  <a:cubicBezTo>
                    <a:pt x="0" y="89142"/>
                    <a:pt x="0" y="92571"/>
                    <a:pt x="0" y="94285"/>
                  </a:cubicBezTo>
                  <a:cubicBezTo>
                    <a:pt x="3333" y="96000"/>
                    <a:pt x="10000" y="97714"/>
                    <a:pt x="6666" y="101142"/>
                  </a:cubicBezTo>
                  <a:cubicBezTo>
                    <a:pt x="3333" y="106285"/>
                    <a:pt x="6666" y="113142"/>
                    <a:pt x="16666" y="116571"/>
                  </a:cubicBezTo>
                  <a:cubicBezTo>
                    <a:pt x="26666" y="120000"/>
                    <a:pt x="36666" y="120000"/>
                    <a:pt x="53333" y="116571"/>
                  </a:cubicBezTo>
                  <a:cubicBezTo>
                    <a:pt x="70000" y="113142"/>
                    <a:pt x="73333" y="94285"/>
                    <a:pt x="80000" y="85714"/>
                  </a:cubicBezTo>
                  <a:cubicBezTo>
                    <a:pt x="86666" y="73714"/>
                    <a:pt x="96666" y="63428"/>
                    <a:pt x="103333" y="51428"/>
                  </a:cubicBezTo>
                  <a:cubicBezTo>
                    <a:pt x="103333" y="48000"/>
                    <a:pt x="103333" y="42857"/>
                    <a:pt x="106666" y="39428"/>
                  </a:cubicBezTo>
                  <a:cubicBezTo>
                    <a:pt x="110000" y="37714"/>
                    <a:pt x="103333" y="24000"/>
                    <a:pt x="113333" y="32571"/>
                  </a:cubicBezTo>
                  <a:cubicBezTo>
                    <a:pt x="116666" y="34285"/>
                    <a:pt x="116666" y="30857"/>
                    <a:pt x="120000" y="29142"/>
                  </a:cubicBezTo>
                  <a:cubicBezTo>
                    <a:pt x="120000" y="25714"/>
                    <a:pt x="116666" y="22285"/>
                    <a:pt x="116666" y="18857"/>
                  </a:cubicBezTo>
                  <a:cubicBezTo>
                    <a:pt x="113333" y="15428"/>
                    <a:pt x="110000" y="6857"/>
                    <a:pt x="103333" y="3428"/>
                  </a:cubicBezTo>
                  <a:cubicBezTo>
                    <a:pt x="100000" y="1714"/>
                    <a:pt x="106666" y="3428"/>
                    <a:pt x="103333" y="3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3" name="Google Shape;575;gb0755e36db_0_0">
              <a:extLst>
                <a:ext uri="{FF2B5EF4-FFF2-40B4-BE49-F238E27FC236}">
                  <a16:creationId xmlns:a16="http://schemas.microsoft.com/office/drawing/2014/main" id="{5DF9BD27-3053-5C4C-B973-A6FC546DD17D}"/>
                </a:ext>
              </a:extLst>
            </p:cNvPr>
            <p:cNvSpPr/>
            <p:nvPr/>
          </p:nvSpPr>
          <p:spPr>
            <a:xfrm>
              <a:off x="14261661" y="5739654"/>
              <a:ext cx="921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181" y="105000"/>
                  </a:moveTo>
                  <a:cubicBezTo>
                    <a:pt x="120000" y="120000"/>
                    <a:pt x="98181" y="75000"/>
                    <a:pt x="87272" y="60000"/>
                  </a:cubicBezTo>
                  <a:cubicBezTo>
                    <a:pt x="76363" y="45000"/>
                    <a:pt x="43636" y="15000"/>
                    <a:pt x="32727" y="0"/>
                  </a:cubicBezTo>
                  <a:cubicBezTo>
                    <a:pt x="21818" y="0"/>
                    <a:pt x="10909" y="15000"/>
                    <a:pt x="10909" y="30000"/>
                  </a:cubicBezTo>
                  <a:cubicBezTo>
                    <a:pt x="0" y="45000"/>
                    <a:pt x="21818" y="60000"/>
                    <a:pt x="32727" y="75000"/>
                  </a:cubicBezTo>
                  <a:cubicBezTo>
                    <a:pt x="54545" y="90000"/>
                    <a:pt x="76363" y="105000"/>
                    <a:pt x="98181" y="105000"/>
                  </a:cubicBezTo>
                  <a:cubicBezTo>
                    <a:pt x="109090" y="105000"/>
                    <a:pt x="76363" y="105000"/>
                    <a:pt x="98181" y="10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4" name="Google Shape;576;gb0755e36db_0_0">
              <a:extLst>
                <a:ext uri="{FF2B5EF4-FFF2-40B4-BE49-F238E27FC236}">
                  <a16:creationId xmlns:a16="http://schemas.microsoft.com/office/drawing/2014/main" id="{E2853A5E-3413-5C44-979D-32394AEAA621}"/>
                </a:ext>
              </a:extLst>
            </p:cNvPr>
            <p:cNvSpPr/>
            <p:nvPr/>
          </p:nvSpPr>
          <p:spPr>
            <a:xfrm>
              <a:off x="13821988" y="5791395"/>
              <a:ext cx="921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72000"/>
                  </a:moveTo>
                  <a:cubicBezTo>
                    <a:pt x="109090" y="96000"/>
                    <a:pt x="76363" y="108000"/>
                    <a:pt x="65454" y="120000"/>
                  </a:cubicBezTo>
                  <a:cubicBezTo>
                    <a:pt x="43636" y="120000"/>
                    <a:pt x="0" y="108000"/>
                    <a:pt x="0" y="72000"/>
                  </a:cubicBezTo>
                  <a:cubicBezTo>
                    <a:pt x="10909" y="0"/>
                    <a:pt x="120000" y="72000"/>
                    <a:pt x="109090" y="72000"/>
                  </a:cubicBezTo>
                  <a:cubicBezTo>
                    <a:pt x="109090" y="84000"/>
                    <a:pt x="120000" y="60000"/>
                    <a:pt x="10909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5" name="Google Shape;577;gb0755e36db_0_0">
              <a:extLst>
                <a:ext uri="{FF2B5EF4-FFF2-40B4-BE49-F238E27FC236}">
                  <a16:creationId xmlns:a16="http://schemas.microsoft.com/office/drawing/2014/main" id="{0C17F4BB-41D6-2943-A091-39E6509B9995}"/>
                </a:ext>
              </a:extLst>
            </p:cNvPr>
            <p:cNvSpPr/>
            <p:nvPr/>
          </p:nvSpPr>
          <p:spPr>
            <a:xfrm>
              <a:off x="14741564" y="5503952"/>
              <a:ext cx="747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2000"/>
                  </a:moveTo>
                  <a:cubicBezTo>
                    <a:pt x="93333" y="96000"/>
                    <a:pt x="80000" y="96000"/>
                    <a:pt x="53333" y="120000"/>
                  </a:cubicBezTo>
                  <a:cubicBezTo>
                    <a:pt x="26666" y="120000"/>
                    <a:pt x="0" y="72000"/>
                    <a:pt x="13333" y="24000"/>
                  </a:cubicBezTo>
                  <a:cubicBezTo>
                    <a:pt x="13333" y="0"/>
                    <a:pt x="66666" y="0"/>
                    <a:pt x="80000" y="24000"/>
                  </a:cubicBezTo>
                  <a:cubicBezTo>
                    <a:pt x="93333" y="24000"/>
                    <a:pt x="106666" y="72000"/>
                    <a:pt x="120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6" name="Google Shape;578;gb0755e36db_0_0">
              <a:extLst>
                <a:ext uri="{FF2B5EF4-FFF2-40B4-BE49-F238E27FC236}">
                  <a16:creationId xmlns:a16="http://schemas.microsoft.com/office/drawing/2014/main" id="{E6F7E094-E904-974F-AAB2-15C2F1E937F2}"/>
                </a:ext>
              </a:extLst>
            </p:cNvPr>
            <p:cNvSpPr/>
            <p:nvPr/>
          </p:nvSpPr>
          <p:spPr>
            <a:xfrm>
              <a:off x="16425539" y="5420593"/>
              <a:ext cx="834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120000"/>
                  </a:moveTo>
                  <a:cubicBezTo>
                    <a:pt x="48000" y="120000"/>
                    <a:pt x="24000" y="96000"/>
                    <a:pt x="12000" y="96000"/>
                  </a:cubicBezTo>
                  <a:cubicBezTo>
                    <a:pt x="0" y="72000"/>
                    <a:pt x="36000" y="24000"/>
                    <a:pt x="48000" y="24000"/>
                  </a:cubicBezTo>
                  <a:cubicBezTo>
                    <a:pt x="60000" y="0"/>
                    <a:pt x="96000" y="0"/>
                    <a:pt x="108000" y="24000"/>
                  </a:cubicBezTo>
                  <a:cubicBezTo>
                    <a:pt x="120000" y="48000"/>
                    <a:pt x="84000" y="120000"/>
                    <a:pt x="72000" y="120000"/>
                  </a:cubicBezTo>
                  <a:cubicBezTo>
                    <a:pt x="48000" y="120000"/>
                    <a:pt x="72000" y="120000"/>
                    <a:pt x="72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7" name="Google Shape;579;gb0755e36db_0_0">
              <a:extLst>
                <a:ext uri="{FF2B5EF4-FFF2-40B4-BE49-F238E27FC236}">
                  <a16:creationId xmlns:a16="http://schemas.microsoft.com/office/drawing/2014/main" id="{5D2AC58D-0267-2B41-B023-B01B46A2A233}"/>
                </a:ext>
              </a:extLst>
            </p:cNvPr>
            <p:cNvSpPr/>
            <p:nvPr/>
          </p:nvSpPr>
          <p:spPr>
            <a:xfrm>
              <a:off x="15574931" y="4811216"/>
              <a:ext cx="516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120000"/>
                    <a:pt x="0" y="120000"/>
                    <a:pt x="0" y="60000"/>
                  </a:cubicBezTo>
                  <a:cubicBezTo>
                    <a:pt x="0" y="0"/>
                    <a:pt x="120000" y="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8" name="Google Shape;580;gb0755e36db_0_0">
              <a:extLst>
                <a:ext uri="{FF2B5EF4-FFF2-40B4-BE49-F238E27FC236}">
                  <a16:creationId xmlns:a16="http://schemas.microsoft.com/office/drawing/2014/main" id="{115829C9-DE09-274E-90AF-6EBE249E590A}"/>
                </a:ext>
              </a:extLst>
            </p:cNvPr>
            <p:cNvSpPr/>
            <p:nvPr/>
          </p:nvSpPr>
          <p:spPr>
            <a:xfrm>
              <a:off x="15103650" y="5538448"/>
              <a:ext cx="489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120000"/>
                  </a:moveTo>
                  <a:cubicBezTo>
                    <a:pt x="80000" y="120000"/>
                    <a:pt x="0" y="90000"/>
                    <a:pt x="40000" y="30000"/>
                  </a:cubicBezTo>
                  <a:cubicBezTo>
                    <a:pt x="100000" y="0"/>
                    <a:pt x="120000" y="120000"/>
                    <a:pt x="10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9" name="Google Shape;581;gb0755e36db_0_0">
              <a:extLst>
                <a:ext uri="{FF2B5EF4-FFF2-40B4-BE49-F238E27FC236}">
                  <a16:creationId xmlns:a16="http://schemas.microsoft.com/office/drawing/2014/main" id="{1C54EBD2-A98D-D044-B84D-E918E844193E}"/>
                </a:ext>
              </a:extLst>
            </p:cNvPr>
            <p:cNvSpPr/>
            <p:nvPr/>
          </p:nvSpPr>
          <p:spPr>
            <a:xfrm>
              <a:off x="12172497" y="7421194"/>
              <a:ext cx="489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10909"/>
                  </a:moveTo>
                  <a:cubicBezTo>
                    <a:pt x="100000" y="32727"/>
                    <a:pt x="120000" y="54545"/>
                    <a:pt x="100000" y="76363"/>
                  </a:cubicBezTo>
                  <a:cubicBezTo>
                    <a:pt x="80000" y="87272"/>
                    <a:pt x="100000" y="120000"/>
                    <a:pt x="60000" y="109090"/>
                  </a:cubicBezTo>
                  <a:cubicBezTo>
                    <a:pt x="20000" y="87272"/>
                    <a:pt x="0" y="65454"/>
                    <a:pt x="20000" y="43636"/>
                  </a:cubicBezTo>
                  <a:cubicBezTo>
                    <a:pt x="20000" y="32727"/>
                    <a:pt x="100000" y="0"/>
                    <a:pt x="100000" y="10909"/>
                  </a:cubicBezTo>
                  <a:cubicBezTo>
                    <a:pt x="100000" y="21818"/>
                    <a:pt x="100000" y="0"/>
                    <a:pt x="100000" y="1090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0" name="Google Shape;582;gb0755e36db_0_0">
              <a:extLst>
                <a:ext uri="{FF2B5EF4-FFF2-40B4-BE49-F238E27FC236}">
                  <a16:creationId xmlns:a16="http://schemas.microsoft.com/office/drawing/2014/main" id="{E1AC7520-AD2C-3049-9F42-9071829D97F8}"/>
                </a:ext>
              </a:extLst>
            </p:cNvPr>
            <p:cNvSpPr/>
            <p:nvPr/>
          </p:nvSpPr>
          <p:spPr>
            <a:xfrm>
              <a:off x="12155254" y="7504554"/>
              <a:ext cx="747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24000"/>
                  </a:moveTo>
                  <a:cubicBezTo>
                    <a:pt x="80000" y="24000"/>
                    <a:pt x="93333" y="0"/>
                    <a:pt x="66666" y="16000"/>
                  </a:cubicBezTo>
                  <a:cubicBezTo>
                    <a:pt x="26666" y="32000"/>
                    <a:pt x="40000" y="32000"/>
                    <a:pt x="0" y="16000"/>
                  </a:cubicBezTo>
                  <a:cubicBezTo>
                    <a:pt x="0" y="16000"/>
                    <a:pt x="13333" y="64000"/>
                    <a:pt x="13333" y="64000"/>
                  </a:cubicBezTo>
                  <a:cubicBezTo>
                    <a:pt x="26666" y="80000"/>
                    <a:pt x="26666" y="88000"/>
                    <a:pt x="26666" y="104000"/>
                  </a:cubicBezTo>
                  <a:cubicBezTo>
                    <a:pt x="26666" y="112000"/>
                    <a:pt x="26666" y="120000"/>
                    <a:pt x="53333" y="112000"/>
                  </a:cubicBezTo>
                  <a:cubicBezTo>
                    <a:pt x="80000" y="104000"/>
                    <a:pt x="106666" y="104000"/>
                    <a:pt x="106666" y="80000"/>
                  </a:cubicBezTo>
                  <a:cubicBezTo>
                    <a:pt x="106666" y="72000"/>
                    <a:pt x="120000" y="24000"/>
                    <a:pt x="93333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1" name="Google Shape;583;gb0755e36db_0_0">
              <a:extLst>
                <a:ext uri="{FF2B5EF4-FFF2-40B4-BE49-F238E27FC236}">
                  <a16:creationId xmlns:a16="http://schemas.microsoft.com/office/drawing/2014/main" id="{45F6B038-9BFE-BC48-A35B-662BAE9396F9}"/>
                </a:ext>
              </a:extLst>
            </p:cNvPr>
            <p:cNvSpPr/>
            <p:nvPr/>
          </p:nvSpPr>
          <p:spPr>
            <a:xfrm>
              <a:off x="12330551" y="7656897"/>
              <a:ext cx="1350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500" y="12000"/>
                  </a:moveTo>
                  <a:cubicBezTo>
                    <a:pt x="30000" y="12000"/>
                    <a:pt x="7500" y="12000"/>
                    <a:pt x="0" y="24000"/>
                  </a:cubicBezTo>
                  <a:cubicBezTo>
                    <a:pt x="0" y="36000"/>
                    <a:pt x="15000" y="48000"/>
                    <a:pt x="22500" y="60000"/>
                  </a:cubicBezTo>
                  <a:cubicBezTo>
                    <a:pt x="37500" y="60000"/>
                    <a:pt x="52500" y="72000"/>
                    <a:pt x="60000" y="84000"/>
                  </a:cubicBezTo>
                  <a:cubicBezTo>
                    <a:pt x="75000" y="96000"/>
                    <a:pt x="90000" y="120000"/>
                    <a:pt x="105000" y="96000"/>
                  </a:cubicBezTo>
                  <a:cubicBezTo>
                    <a:pt x="120000" y="84000"/>
                    <a:pt x="90000" y="72000"/>
                    <a:pt x="97500" y="48000"/>
                  </a:cubicBezTo>
                  <a:cubicBezTo>
                    <a:pt x="97500" y="48000"/>
                    <a:pt x="120000" y="24000"/>
                    <a:pt x="112500" y="12000"/>
                  </a:cubicBezTo>
                  <a:cubicBezTo>
                    <a:pt x="112500" y="0"/>
                    <a:pt x="82500" y="12000"/>
                    <a:pt x="82500" y="12000"/>
                  </a:cubicBezTo>
                  <a:cubicBezTo>
                    <a:pt x="67500" y="24000"/>
                    <a:pt x="52500" y="12000"/>
                    <a:pt x="37500" y="1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2" name="Google Shape;584;gb0755e36db_0_0">
              <a:extLst>
                <a:ext uri="{FF2B5EF4-FFF2-40B4-BE49-F238E27FC236}">
                  <a16:creationId xmlns:a16="http://schemas.microsoft.com/office/drawing/2014/main" id="{35C460EA-A301-EC48-905B-43F9C664B08D}"/>
                </a:ext>
              </a:extLst>
            </p:cNvPr>
            <p:cNvSpPr/>
            <p:nvPr/>
          </p:nvSpPr>
          <p:spPr>
            <a:xfrm>
              <a:off x="13132305" y="7774749"/>
              <a:ext cx="1092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17142"/>
                  </a:moveTo>
                  <a:cubicBezTo>
                    <a:pt x="110769" y="17142"/>
                    <a:pt x="92307" y="34285"/>
                    <a:pt x="92307" y="34285"/>
                  </a:cubicBezTo>
                  <a:cubicBezTo>
                    <a:pt x="83076" y="51428"/>
                    <a:pt x="92307" y="85714"/>
                    <a:pt x="92307" y="85714"/>
                  </a:cubicBezTo>
                  <a:cubicBezTo>
                    <a:pt x="83076" y="85714"/>
                    <a:pt x="64615" y="85714"/>
                    <a:pt x="55384" y="102857"/>
                  </a:cubicBezTo>
                  <a:cubicBezTo>
                    <a:pt x="36923" y="119999"/>
                    <a:pt x="27692" y="119999"/>
                    <a:pt x="18461" y="102857"/>
                  </a:cubicBezTo>
                  <a:cubicBezTo>
                    <a:pt x="0" y="68571"/>
                    <a:pt x="36923" y="51428"/>
                    <a:pt x="46153" y="51428"/>
                  </a:cubicBezTo>
                  <a:cubicBezTo>
                    <a:pt x="64615" y="51428"/>
                    <a:pt x="92307" y="34285"/>
                    <a:pt x="110769" y="17142"/>
                  </a:cubicBezTo>
                  <a:cubicBezTo>
                    <a:pt x="120000" y="0"/>
                    <a:pt x="101538" y="34285"/>
                    <a:pt x="110769" y="1714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3" name="Google Shape;585;gb0755e36db_0_0">
              <a:extLst>
                <a:ext uri="{FF2B5EF4-FFF2-40B4-BE49-F238E27FC236}">
                  <a16:creationId xmlns:a16="http://schemas.microsoft.com/office/drawing/2014/main" id="{C3AC32C2-8734-5442-9FED-1B51A2181848}"/>
                </a:ext>
              </a:extLst>
            </p:cNvPr>
            <p:cNvSpPr/>
            <p:nvPr/>
          </p:nvSpPr>
          <p:spPr>
            <a:xfrm>
              <a:off x="12770223" y="7783372"/>
              <a:ext cx="126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000" y="120000"/>
                  </a:moveTo>
                  <a:cubicBezTo>
                    <a:pt x="56000" y="120000"/>
                    <a:pt x="0" y="60000"/>
                    <a:pt x="8000" y="30000"/>
                  </a:cubicBezTo>
                  <a:cubicBezTo>
                    <a:pt x="8000" y="0"/>
                    <a:pt x="56000" y="30000"/>
                    <a:pt x="56000" y="30000"/>
                  </a:cubicBezTo>
                  <a:cubicBezTo>
                    <a:pt x="80000" y="60000"/>
                    <a:pt x="96000" y="60000"/>
                    <a:pt x="120000" y="60000"/>
                  </a:cubicBezTo>
                  <a:cubicBezTo>
                    <a:pt x="120000" y="60000"/>
                    <a:pt x="104000" y="90000"/>
                    <a:pt x="104000" y="90000"/>
                  </a:cubicBezTo>
                  <a:cubicBezTo>
                    <a:pt x="96000" y="120000"/>
                    <a:pt x="80000" y="120000"/>
                    <a:pt x="64000" y="120000"/>
                  </a:cubicBezTo>
                  <a:cubicBezTo>
                    <a:pt x="48000" y="120000"/>
                    <a:pt x="72000" y="120000"/>
                    <a:pt x="64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4" name="Google Shape;586;gb0755e36db_0_0">
              <a:extLst>
                <a:ext uri="{FF2B5EF4-FFF2-40B4-BE49-F238E27FC236}">
                  <a16:creationId xmlns:a16="http://schemas.microsoft.com/office/drawing/2014/main" id="{269C6EFA-7905-2F4E-A2D1-90138518A64D}"/>
                </a:ext>
              </a:extLst>
            </p:cNvPr>
            <p:cNvSpPr/>
            <p:nvPr/>
          </p:nvSpPr>
          <p:spPr>
            <a:xfrm>
              <a:off x="12709876" y="6541620"/>
              <a:ext cx="603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68571"/>
                  </a:moveTo>
                  <a:cubicBezTo>
                    <a:pt x="17142" y="51428"/>
                    <a:pt x="0" y="17142"/>
                    <a:pt x="17142" y="17142"/>
                  </a:cubicBezTo>
                  <a:cubicBezTo>
                    <a:pt x="34285" y="17142"/>
                    <a:pt x="119999" y="0"/>
                    <a:pt x="119999" y="17142"/>
                  </a:cubicBezTo>
                  <a:cubicBezTo>
                    <a:pt x="119999" y="34285"/>
                    <a:pt x="34285" y="102857"/>
                    <a:pt x="17142" y="68571"/>
                  </a:cubicBezTo>
                  <a:cubicBezTo>
                    <a:pt x="17142" y="17142"/>
                    <a:pt x="34285" y="119999"/>
                    <a:pt x="17142" y="685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5" name="Google Shape;587;gb0755e36db_0_0">
              <a:extLst>
                <a:ext uri="{FF2B5EF4-FFF2-40B4-BE49-F238E27FC236}">
                  <a16:creationId xmlns:a16="http://schemas.microsoft.com/office/drawing/2014/main" id="{5340D54E-5835-0342-82E1-1278840C41FF}"/>
                </a:ext>
              </a:extLst>
            </p:cNvPr>
            <p:cNvSpPr/>
            <p:nvPr/>
          </p:nvSpPr>
          <p:spPr>
            <a:xfrm>
              <a:off x="12718497" y="6518626"/>
              <a:ext cx="432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80000"/>
                  </a:moveTo>
                  <a:cubicBezTo>
                    <a:pt x="48000" y="80000"/>
                    <a:pt x="0" y="40000"/>
                    <a:pt x="0" y="40000"/>
                  </a:cubicBezTo>
                  <a:cubicBezTo>
                    <a:pt x="0" y="40000"/>
                    <a:pt x="96000" y="0"/>
                    <a:pt x="96000" y="40000"/>
                  </a:cubicBezTo>
                  <a:cubicBezTo>
                    <a:pt x="120000" y="80000"/>
                    <a:pt x="96000" y="120000"/>
                    <a:pt x="72000" y="80000"/>
                  </a:cubicBezTo>
                  <a:cubicBezTo>
                    <a:pt x="24000" y="80000"/>
                    <a:pt x="120000" y="120000"/>
                    <a:pt x="72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6" name="Google Shape;588;gb0755e36db_0_0">
              <a:extLst>
                <a:ext uri="{FF2B5EF4-FFF2-40B4-BE49-F238E27FC236}">
                  <a16:creationId xmlns:a16="http://schemas.microsoft.com/office/drawing/2014/main" id="{01B7828F-8AFB-9E4B-914B-4DF435F58A9B}"/>
                </a:ext>
              </a:extLst>
            </p:cNvPr>
            <p:cNvSpPr/>
            <p:nvPr/>
          </p:nvSpPr>
          <p:spPr>
            <a:xfrm>
              <a:off x="12543201" y="6576112"/>
              <a:ext cx="489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000"/>
                  </a:moveTo>
                  <a:cubicBezTo>
                    <a:pt x="120000" y="0"/>
                    <a:pt x="0" y="120000"/>
                    <a:pt x="60000" y="108000"/>
                  </a:cubicBezTo>
                  <a:cubicBezTo>
                    <a:pt x="80000" y="108000"/>
                    <a:pt x="120000" y="36000"/>
                    <a:pt x="120000" y="24000"/>
                  </a:cubicBezTo>
                  <a:cubicBezTo>
                    <a:pt x="120000" y="12000"/>
                    <a:pt x="120000" y="36000"/>
                    <a:pt x="120000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7" name="Google Shape;589;gb0755e36db_0_0">
              <a:extLst>
                <a:ext uri="{FF2B5EF4-FFF2-40B4-BE49-F238E27FC236}">
                  <a16:creationId xmlns:a16="http://schemas.microsoft.com/office/drawing/2014/main" id="{8F59DD03-13F0-754B-AA30-3BA606011D83}"/>
                </a:ext>
              </a:extLst>
            </p:cNvPr>
            <p:cNvSpPr/>
            <p:nvPr/>
          </p:nvSpPr>
          <p:spPr>
            <a:xfrm>
              <a:off x="12617921" y="6432392"/>
              <a:ext cx="345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90000"/>
                  </a:moveTo>
                  <a:cubicBezTo>
                    <a:pt x="60000" y="90000"/>
                    <a:pt x="0" y="60000"/>
                    <a:pt x="30000" y="30000"/>
                  </a:cubicBezTo>
                  <a:cubicBezTo>
                    <a:pt x="60000" y="30000"/>
                    <a:pt x="90000" y="0"/>
                    <a:pt x="90000" y="0"/>
                  </a:cubicBezTo>
                  <a:cubicBezTo>
                    <a:pt x="120000" y="0"/>
                    <a:pt x="120000" y="60000"/>
                    <a:pt x="90000" y="90000"/>
                  </a:cubicBezTo>
                  <a:cubicBezTo>
                    <a:pt x="60000" y="120000"/>
                    <a:pt x="120000" y="60000"/>
                    <a:pt x="90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8" name="Google Shape;590;gb0755e36db_0_0">
              <a:extLst>
                <a:ext uri="{FF2B5EF4-FFF2-40B4-BE49-F238E27FC236}">
                  <a16:creationId xmlns:a16="http://schemas.microsoft.com/office/drawing/2014/main" id="{26FD420A-5321-5C4C-831A-C9B6AC4C7F5C}"/>
                </a:ext>
              </a:extLst>
            </p:cNvPr>
            <p:cNvSpPr/>
            <p:nvPr/>
          </p:nvSpPr>
          <p:spPr>
            <a:xfrm>
              <a:off x="12281698" y="6693964"/>
              <a:ext cx="489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6666"/>
                  </a:moveTo>
                  <a:cubicBezTo>
                    <a:pt x="120000" y="13333"/>
                    <a:pt x="120000" y="53333"/>
                    <a:pt x="120000" y="53333"/>
                  </a:cubicBezTo>
                  <a:cubicBezTo>
                    <a:pt x="120000" y="80000"/>
                    <a:pt x="120000" y="106666"/>
                    <a:pt x="100000" y="120000"/>
                  </a:cubicBezTo>
                  <a:cubicBezTo>
                    <a:pt x="100000" y="120000"/>
                    <a:pt x="0" y="66666"/>
                    <a:pt x="0" y="40000"/>
                  </a:cubicBezTo>
                  <a:cubicBezTo>
                    <a:pt x="0" y="40000"/>
                    <a:pt x="40000" y="26666"/>
                    <a:pt x="60000" y="40000"/>
                  </a:cubicBezTo>
                  <a:cubicBezTo>
                    <a:pt x="80000" y="53333"/>
                    <a:pt x="100000" y="53333"/>
                    <a:pt x="120000" y="26666"/>
                  </a:cubicBezTo>
                  <a:cubicBezTo>
                    <a:pt x="120000" y="0"/>
                    <a:pt x="120000" y="40000"/>
                    <a:pt x="120000" y="2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9" name="Google Shape;591;gb0755e36db_0_0">
              <a:extLst>
                <a:ext uri="{FF2B5EF4-FFF2-40B4-BE49-F238E27FC236}">
                  <a16:creationId xmlns:a16="http://schemas.microsoft.com/office/drawing/2014/main" id="{B5120B28-331D-7F45-808A-29C9C44CBA6D}"/>
                </a:ext>
              </a:extLst>
            </p:cNvPr>
            <p:cNvSpPr/>
            <p:nvPr/>
          </p:nvSpPr>
          <p:spPr>
            <a:xfrm>
              <a:off x="12221352" y="6711211"/>
              <a:ext cx="690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05000"/>
                  </a:moveTo>
                  <a:cubicBezTo>
                    <a:pt x="75000" y="120000"/>
                    <a:pt x="0" y="75000"/>
                    <a:pt x="15000" y="60000"/>
                  </a:cubicBezTo>
                  <a:cubicBezTo>
                    <a:pt x="45000" y="0"/>
                    <a:pt x="120000" y="75000"/>
                    <a:pt x="90000" y="105000"/>
                  </a:cubicBezTo>
                  <a:cubicBezTo>
                    <a:pt x="75000" y="120000"/>
                    <a:pt x="105000" y="90000"/>
                    <a:pt x="90000" y="10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0" name="Google Shape;592;gb0755e36db_0_0">
              <a:extLst>
                <a:ext uri="{FF2B5EF4-FFF2-40B4-BE49-F238E27FC236}">
                  <a16:creationId xmlns:a16="http://schemas.microsoft.com/office/drawing/2014/main" id="{769582E4-5011-C640-AC49-3763B6E52EAB}"/>
                </a:ext>
              </a:extLst>
            </p:cNvPr>
            <p:cNvSpPr/>
            <p:nvPr/>
          </p:nvSpPr>
          <p:spPr>
            <a:xfrm>
              <a:off x="11919615" y="7582162"/>
              <a:ext cx="402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60000"/>
                  </a:moveTo>
                  <a:cubicBezTo>
                    <a:pt x="120000" y="30000"/>
                    <a:pt x="96000" y="120000"/>
                    <a:pt x="72000" y="90000"/>
                  </a:cubicBezTo>
                  <a:cubicBezTo>
                    <a:pt x="72000" y="90000"/>
                    <a:pt x="0" y="60000"/>
                    <a:pt x="0" y="60000"/>
                  </a:cubicBezTo>
                  <a:cubicBezTo>
                    <a:pt x="0" y="60000"/>
                    <a:pt x="72000" y="0"/>
                    <a:pt x="96000" y="0"/>
                  </a:cubicBezTo>
                  <a:cubicBezTo>
                    <a:pt x="96000" y="0"/>
                    <a:pt x="72000" y="60000"/>
                    <a:pt x="96000" y="60000"/>
                  </a:cubicBezTo>
                  <a:cubicBezTo>
                    <a:pt x="120000" y="30000"/>
                    <a:pt x="72000" y="60000"/>
                    <a:pt x="96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1" name="Google Shape;593;gb0755e36db_0_0">
              <a:extLst>
                <a:ext uri="{FF2B5EF4-FFF2-40B4-BE49-F238E27FC236}">
                  <a16:creationId xmlns:a16="http://schemas.microsoft.com/office/drawing/2014/main" id="{277878EA-0FC4-C943-BFCF-F967A2339CC0}"/>
                </a:ext>
              </a:extLst>
            </p:cNvPr>
            <p:cNvSpPr/>
            <p:nvPr/>
          </p:nvSpPr>
          <p:spPr>
            <a:xfrm>
              <a:off x="11505802" y="6550243"/>
              <a:ext cx="516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20000"/>
                  </a:moveTo>
                  <a:cubicBezTo>
                    <a:pt x="120000" y="40000"/>
                    <a:pt x="80000" y="60000"/>
                    <a:pt x="80000" y="100000"/>
                  </a:cubicBezTo>
                  <a:cubicBezTo>
                    <a:pt x="60000" y="120000"/>
                    <a:pt x="40000" y="120000"/>
                    <a:pt x="20000" y="100000"/>
                  </a:cubicBezTo>
                  <a:cubicBezTo>
                    <a:pt x="0" y="80000"/>
                    <a:pt x="100000" y="0"/>
                    <a:pt x="100000" y="20000"/>
                  </a:cubicBezTo>
                  <a:cubicBezTo>
                    <a:pt x="120000" y="40000"/>
                    <a:pt x="100000" y="0"/>
                    <a:pt x="100000" y="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2" name="Google Shape;594;gb0755e36db_0_0">
              <a:extLst>
                <a:ext uri="{FF2B5EF4-FFF2-40B4-BE49-F238E27FC236}">
                  <a16:creationId xmlns:a16="http://schemas.microsoft.com/office/drawing/2014/main" id="{D55436FD-1FFF-BC40-A9BB-A119E3661986}"/>
                </a:ext>
              </a:extLst>
            </p:cNvPr>
            <p:cNvSpPr/>
            <p:nvPr/>
          </p:nvSpPr>
          <p:spPr>
            <a:xfrm>
              <a:off x="11531669" y="6610605"/>
              <a:ext cx="258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0000"/>
                  </a:moveTo>
                  <a:cubicBezTo>
                    <a:pt x="80000" y="40000"/>
                    <a:pt x="0" y="40000"/>
                    <a:pt x="0" y="80000"/>
                  </a:cubicBezTo>
                  <a:cubicBezTo>
                    <a:pt x="0" y="120000"/>
                    <a:pt x="80000" y="120000"/>
                    <a:pt x="80000" y="120000"/>
                  </a:cubicBezTo>
                  <a:cubicBezTo>
                    <a:pt x="120000" y="120000"/>
                    <a:pt x="120000" y="0"/>
                    <a:pt x="120000" y="40000"/>
                  </a:cubicBezTo>
                  <a:cubicBezTo>
                    <a:pt x="80000" y="40000"/>
                    <a:pt x="120000" y="40000"/>
                    <a:pt x="12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3" name="Google Shape;595;gb0755e36db_0_0">
              <a:extLst>
                <a:ext uri="{FF2B5EF4-FFF2-40B4-BE49-F238E27FC236}">
                  <a16:creationId xmlns:a16="http://schemas.microsoft.com/office/drawing/2014/main" id="{EDAC81DF-B7DA-9A4A-A138-530FEBE04F06}"/>
                </a:ext>
              </a:extLst>
            </p:cNvPr>
            <p:cNvSpPr/>
            <p:nvPr/>
          </p:nvSpPr>
          <p:spPr>
            <a:xfrm>
              <a:off x="11557531" y="6636477"/>
              <a:ext cx="144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0" y="120000"/>
                    <a:pt x="6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4" name="Google Shape;596;gb0755e36db_0_0">
              <a:extLst>
                <a:ext uri="{FF2B5EF4-FFF2-40B4-BE49-F238E27FC236}">
                  <a16:creationId xmlns:a16="http://schemas.microsoft.com/office/drawing/2014/main" id="{F8C1022C-58D1-4743-B286-7571A45799BC}"/>
                </a:ext>
              </a:extLst>
            </p:cNvPr>
            <p:cNvSpPr/>
            <p:nvPr/>
          </p:nvSpPr>
          <p:spPr>
            <a:xfrm>
              <a:off x="11557531" y="6659473"/>
              <a:ext cx="87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60000"/>
                    <a:pt x="0" y="120000"/>
                    <a:pt x="0" y="120000"/>
                  </a:cubicBezTo>
                  <a:cubicBezTo>
                    <a:pt x="12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5" name="Google Shape;597;gb0755e36db_0_0">
              <a:extLst>
                <a:ext uri="{FF2B5EF4-FFF2-40B4-BE49-F238E27FC236}">
                  <a16:creationId xmlns:a16="http://schemas.microsoft.com/office/drawing/2014/main" id="{6E285E73-390F-0D43-97CD-4F4F86DB415A}"/>
                </a:ext>
              </a:extLst>
            </p:cNvPr>
            <p:cNvSpPr/>
            <p:nvPr/>
          </p:nvSpPr>
          <p:spPr>
            <a:xfrm>
              <a:off x="11557531" y="6676718"/>
              <a:ext cx="144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0" y="120000"/>
                    <a:pt x="6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6" name="Google Shape;598;gb0755e36db_0_0">
              <a:extLst>
                <a:ext uri="{FF2B5EF4-FFF2-40B4-BE49-F238E27FC236}">
                  <a16:creationId xmlns:a16="http://schemas.microsoft.com/office/drawing/2014/main" id="{90BE1597-4279-6D42-95BF-95397621A75E}"/>
                </a:ext>
              </a:extLst>
            </p:cNvPr>
            <p:cNvSpPr/>
            <p:nvPr/>
          </p:nvSpPr>
          <p:spPr>
            <a:xfrm>
              <a:off x="11623626" y="6803191"/>
              <a:ext cx="87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60000"/>
                    <a:pt x="0" y="120000"/>
                    <a:pt x="0" y="120000"/>
                  </a:cubicBezTo>
                  <a:cubicBezTo>
                    <a:pt x="0" y="12000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7" name="Google Shape;599;gb0755e36db_0_0">
              <a:extLst>
                <a:ext uri="{FF2B5EF4-FFF2-40B4-BE49-F238E27FC236}">
                  <a16:creationId xmlns:a16="http://schemas.microsoft.com/office/drawing/2014/main" id="{5B5609DF-AAA4-F843-B422-D15D2FA04F7A}"/>
                </a:ext>
              </a:extLst>
            </p:cNvPr>
            <p:cNvSpPr/>
            <p:nvPr/>
          </p:nvSpPr>
          <p:spPr>
            <a:xfrm>
              <a:off x="11750069" y="6423769"/>
              <a:ext cx="171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0" y="90000"/>
                    <a:pt x="0" y="30000"/>
                    <a:pt x="120000" y="30000"/>
                  </a:cubicBezTo>
                  <a:cubicBezTo>
                    <a:pt x="120000" y="0"/>
                    <a:pt x="120000" y="120000"/>
                    <a:pt x="60000" y="120000"/>
                  </a:cubicBezTo>
                  <a:cubicBezTo>
                    <a:pt x="0" y="90000"/>
                    <a:pt x="60000" y="120000"/>
                    <a:pt x="6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8" name="Google Shape;600;gb0755e36db_0_0">
              <a:extLst>
                <a:ext uri="{FF2B5EF4-FFF2-40B4-BE49-F238E27FC236}">
                  <a16:creationId xmlns:a16="http://schemas.microsoft.com/office/drawing/2014/main" id="{8E43D320-E822-F64B-AD21-851B2BEE1276}"/>
                </a:ext>
              </a:extLst>
            </p:cNvPr>
            <p:cNvSpPr/>
            <p:nvPr/>
          </p:nvSpPr>
          <p:spPr>
            <a:xfrm>
              <a:off x="8709717" y="11801821"/>
              <a:ext cx="1005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60000"/>
                  </a:moveTo>
                  <a:cubicBezTo>
                    <a:pt x="90000" y="60000"/>
                    <a:pt x="90000" y="40000"/>
                    <a:pt x="80000" y="40000"/>
                  </a:cubicBezTo>
                  <a:cubicBezTo>
                    <a:pt x="70000" y="40000"/>
                    <a:pt x="60000" y="40000"/>
                    <a:pt x="50000" y="40000"/>
                  </a:cubicBezTo>
                  <a:cubicBezTo>
                    <a:pt x="40000" y="40000"/>
                    <a:pt x="40000" y="0"/>
                    <a:pt x="30000" y="20000"/>
                  </a:cubicBezTo>
                  <a:cubicBezTo>
                    <a:pt x="30000" y="20000"/>
                    <a:pt x="0" y="60000"/>
                    <a:pt x="0" y="60000"/>
                  </a:cubicBezTo>
                  <a:cubicBezTo>
                    <a:pt x="0" y="60000"/>
                    <a:pt x="20000" y="100000"/>
                    <a:pt x="20000" y="100000"/>
                  </a:cubicBezTo>
                  <a:cubicBezTo>
                    <a:pt x="30000" y="120000"/>
                    <a:pt x="50000" y="100000"/>
                    <a:pt x="60000" y="100000"/>
                  </a:cubicBezTo>
                  <a:cubicBezTo>
                    <a:pt x="70000" y="100000"/>
                    <a:pt x="110000" y="80000"/>
                    <a:pt x="110000" y="60000"/>
                  </a:cubicBezTo>
                  <a:cubicBezTo>
                    <a:pt x="100000" y="60000"/>
                    <a:pt x="100000" y="60000"/>
                    <a:pt x="100000" y="60000"/>
                  </a:cubicBezTo>
                  <a:cubicBezTo>
                    <a:pt x="90000" y="60000"/>
                    <a:pt x="120000" y="40000"/>
                    <a:pt x="10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9" name="Google Shape;601;gb0755e36db_0_0">
              <a:extLst>
                <a:ext uri="{FF2B5EF4-FFF2-40B4-BE49-F238E27FC236}">
                  <a16:creationId xmlns:a16="http://schemas.microsoft.com/office/drawing/2014/main" id="{33533B6B-ECFD-8E43-99DE-BEC7F0412670}"/>
                </a:ext>
              </a:extLst>
            </p:cNvPr>
            <p:cNvSpPr/>
            <p:nvPr/>
          </p:nvSpPr>
          <p:spPr>
            <a:xfrm>
              <a:off x="8701094" y="11853558"/>
              <a:ext cx="747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60000"/>
                  </a:moveTo>
                  <a:cubicBezTo>
                    <a:pt x="93333" y="40000"/>
                    <a:pt x="0" y="0"/>
                    <a:pt x="0" y="20000"/>
                  </a:cubicBezTo>
                  <a:cubicBezTo>
                    <a:pt x="0" y="20000"/>
                    <a:pt x="26666" y="40000"/>
                    <a:pt x="26666" y="40000"/>
                  </a:cubicBezTo>
                  <a:cubicBezTo>
                    <a:pt x="40000" y="60000"/>
                    <a:pt x="13333" y="80000"/>
                    <a:pt x="13333" y="100000"/>
                  </a:cubicBezTo>
                  <a:cubicBezTo>
                    <a:pt x="13333" y="120000"/>
                    <a:pt x="40000" y="100000"/>
                    <a:pt x="40000" y="100000"/>
                  </a:cubicBezTo>
                  <a:cubicBezTo>
                    <a:pt x="53333" y="80000"/>
                    <a:pt x="40000" y="100000"/>
                    <a:pt x="53333" y="100000"/>
                  </a:cubicBezTo>
                  <a:cubicBezTo>
                    <a:pt x="66666" y="120000"/>
                    <a:pt x="120000" y="80000"/>
                    <a:pt x="93333" y="60000"/>
                  </a:cubicBezTo>
                  <a:cubicBezTo>
                    <a:pt x="80000" y="40000"/>
                    <a:pt x="106666" y="60000"/>
                    <a:pt x="93333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0" name="Google Shape;602;gb0755e36db_0_0">
              <a:extLst>
                <a:ext uri="{FF2B5EF4-FFF2-40B4-BE49-F238E27FC236}">
                  <a16:creationId xmlns:a16="http://schemas.microsoft.com/office/drawing/2014/main" id="{8E3EF9B8-3FBA-7945-A88D-0FF9C43924AB}"/>
                </a:ext>
              </a:extLst>
            </p:cNvPr>
            <p:cNvSpPr/>
            <p:nvPr/>
          </p:nvSpPr>
          <p:spPr>
            <a:xfrm>
              <a:off x="8692476" y="11787449"/>
              <a:ext cx="660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0"/>
                  </a:moveTo>
                  <a:cubicBezTo>
                    <a:pt x="75000" y="0"/>
                    <a:pt x="60000" y="24000"/>
                    <a:pt x="45000" y="24000"/>
                  </a:cubicBezTo>
                  <a:cubicBezTo>
                    <a:pt x="30000" y="0"/>
                    <a:pt x="0" y="24000"/>
                    <a:pt x="0" y="24000"/>
                  </a:cubicBezTo>
                  <a:cubicBezTo>
                    <a:pt x="15000" y="0"/>
                    <a:pt x="0" y="96000"/>
                    <a:pt x="0" y="72000"/>
                  </a:cubicBezTo>
                  <a:cubicBezTo>
                    <a:pt x="15000" y="120000"/>
                    <a:pt x="60000" y="72000"/>
                    <a:pt x="75000" y="48000"/>
                  </a:cubicBezTo>
                  <a:cubicBezTo>
                    <a:pt x="90000" y="48000"/>
                    <a:pt x="120000" y="0"/>
                    <a:pt x="90000" y="0"/>
                  </a:cubicBezTo>
                  <a:cubicBezTo>
                    <a:pt x="75000" y="0"/>
                    <a:pt x="120000" y="0"/>
                    <a:pt x="9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1" name="Google Shape;603;gb0755e36db_0_0">
              <a:extLst>
                <a:ext uri="{FF2B5EF4-FFF2-40B4-BE49-F238E27FC236}">
                  <a16:creationId xmlns:a16="http://schemas.microsoft.com/office/drawing/2014/main" id="{57747B46-6645-CC4B-A728-7A2D8A1AA3B4}"/>
                </a:ext>
              </a:extLst>
            </p:cNvPr>
            <p:cNvSpPr/>
            <p:nvPr/>
          </p:nvSpPr>
          <p:spPr>
            <a:xfrm>
              <a:off x="8657991" y="11819066"/>
              <a:ext cx="690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96000"/>
                  </a:moveTo>
                  <a:cubicBezTo>
                    <a:pt x="90000" y="72000"/>
                    <a:pt x="0" y="0"/>
                    <a:pt x="15000" y="24000"/>
                  </a:cubicBezTo>
                  <a:cubicBezTo>
                    <a:pt x="30000" y="48000"/>
                    <a:pt x="120000" y="120000"/>
                    <a:pt x="105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2" name="Google Shape;604;gb0755e36db_0_0">
              <a:extLst>
                <a:ext uri="{FF2B5EF4-FFF2-40B4-BE49-F238E27FC236}">
                  <a16:creationId xmlns:a16="http://schemas.microsoft.com/office/drawing/2014/main" id="{8A721E6D-6629-0945-A794-3CB1B14F1AA8}"/>
                </a:ext>
              </a:extLst>
            </p:cNvPr>
            <p:cNvSpPr/>
            <p:nvPr/>
          </p:nvSpPr>
          <p:spPr>
            <a:xfrm>
              <a:off x="8640749" y="11761577"/>
              <a:ext cx="258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80000"/>
                  </a:moveTo>
                  <a:cubicBezTo>
                    <a:pt x="80000" y="120000"/>
                    <a:pt x="40000" y="80000"/>
                    <a:pt x="0" y="40000"/>
                  </a:cubicBezTo>
                  <a:cubicBezTo>
                    <a:pt x="0" y="0"/>
                    <a:pt x="120000" y="0"/>
                    <a:pt x="80000" y="80000"/>
                  </a:cubicBezTo>
                  <a:cubicBezTo>
                    <a:pt x="80000" y="120000"/>
                    <a:pt x="80000" y="40000"/>
                    <a:pt x="80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3" name="Google Shape;605;gb0755e36db_0_0">
              <a:extLst>
                <a:ext uri="{FF2B5EF4-FFF2-40B4-BE49-F238E27FC236}">
                  <a16:creationId xmlns:a16="http://schemas.microsoft.com/office/drawing/2014/main" id="{E401060A-34A7-4B48-B485-F8BCBDCE46DF}"/>
                </a:ext>
              </a:extLst>
            </p:cNvPr>
            <p:cNvSpPr/>
            <p:nvPr/>
          </p:nvSpPr>
          <p:spPr>
            <a:xfrm>
              <a:off x="8640749" y="11692592"/>
              <a:ext cx="603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34285"/>
                  </a:moveTo>
                  <a:cubicBezTo>
                    <a:pt x="85714" y="17142"/>
                    <a:pt x="68571" y="17142"/>
                    <a:pt x="68571" y="0"/>
                  </a:cubicBezTo>
                  <a:cubicBezTo>
                    <a:pt x="51428" y="0"/>
                    <a:pt x="17142" y="0"/>
                    <a:pt x="34285" y="17142"/>
                  </a:cubicBezTo>
                  <a:cubicBezTo>
                    <a:pt x="68571" y="51428"/>
                    <a:pt x="17142" y="34285"/>
                    <a:pt x="0" y="17142"/>
                  </a:cubicBezTo>
                  <a:cubicBezTo>
                    <a:pt x="17142" y="51428"/>
                    <a:pt x="34285" y="51428"/>
                    <a:pt x="34285" y="68571"/>
                  </a:cubicBezTo>
                  <a:cubicBezTo>
                    <a:pt x="51428" y="102857"/>
                    <a:pt x="17142" y="85714"/>
                    <a:pt x="0" y="102857"/>
                  </a:cubicBezTo>
                  <a:cubicBezTo>
                    <a:pt x="0" y="119999"/>
                    <a:pt x="68571" y="102857"/>
                    <a:pt x="51428" y="85714"/>
                  </a:cubicBezTo>
                  <a:cubicBezTo>
                    <a:pt x="51428" y="85714"/>
                    <a:pt x="68571" y="51428"/>
                    <a:pt x="68571" y="34285"/>
                  </a:cubicBezTo>
                  <a:cubicBezTo>
                    <a:pt x="68571" y="34285"/>
                    <a:pt x="68571" y="51428"/>
                    <a:pt x="68571" y="68571"/>
                  </a:cubicBezTo>
                  <a:cubicBezTo>
                    <a:pt x="68571" y="51428"/>
                    <a:pt x="102857" y="34285"/>
                    <a:pt x="102857" y="34285"/>
                  </a:cubicBezTo>
                  <a:cubicBezTo>
                    <a:pt x="102857" y="34285"/>
                    <a:pt x="102857" y="34285"/>
                    <a:pt x="85714" y="34285"/>
                  </a:cubicBezTo>
                  <a:cubicBezTo>
                    <a:pt x="85714" y="17142"/>
                    <a:pt x="119999" y="34285"/>
                    <a:pt x="85714" y="3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4" name="Google Shape;606;gb0755e36db_0_0">
              <a:extLst>
                <a:ext uri="{FF2B5EF4-FFF2-40B4-BE49-F238E27FC236}">
                  <a16:creationId xmlns:a16="http://schemas.microsoft.com/office/drawing/2014/main" id="{DA786F33-26B6-0E4F-AE9A-17F017E5B3A1}"/>
                </a:ext>
              </a:extLst>
            </p:cNvPr>
            <p:cNvSpPr/>
            <p:nvPr/>
          </p:nvSpPr>
          <p:spPr>
            <a:xfrm>
              <a:off x="8632127" y="11583364"/>
              <a:ext cx="43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6363"/>
                  </a:moveTo>
                  <a:cubicBezTo>
                    <a:pt x="120000" y="65454"/>
                    <a:pt x="96000" y="0"/>
                    <a:pt x="48000" y="21818"/>
                  </a:cubicBezTo>
                  <a:cubicBezTo>
                    <a:pt x="48000" y="32727"/>
                    <a:pt x="72000" y="65454"/>
                    <a:pt x="24000" y="65454"/>
                  </a:cubicBezTo>
                  <a:cubicBezTo>
                    <a:pt x="0" y="65454"/>
                    <a:pt x="0" y="76363"/>
                    <a:pt x="0" y="98181"/>
                  </a:cubicBezTo>
                  <a:cubicBezTo>
                    <a:pt x="24000" y="98181"/>
                    <a:pt x="48000" y="76363"/>
                    <a:pt x="48000" y="76363"/>
                  </a:cubicBezTo>
                  <a:cubicBezTo>
                    <a:pt x="24000" y="76363"/>
                    <a:pt x="120000" y="120000"/>
                    <a:pt x="120000" y="76363"/>
                  </a:cubicBezTo>
                  <a:cubicBezTo>
                    <a:pt x="120000" y="65454"/>
                    <a:pt x="120000" y="87272"/>
                    <a:pt x="120000" y="763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5" name="Google Shape;607;gb0755e36db_0_0">
              <a:extLst>
                <a:ext uri="{FF2B5EF4-FFF2-40B4-BE49-F238E27FC236}">
                  <a16:creationId xmlns:a16="http://schemas.microsoft.com/office/drawing/2014/main" id="{863E1D1E-111A-754C-B52B-5B95BA0FC672}"/>
                </a:ext>
              </a:extLst>
            </p:cNvPr>
            <p:cNvSpPr/>
            <p:nvPr/>
          </p:nvSpPr>
          <p:spPr>
            <a:xfrm>
              <a:off x="8623508" y="11658097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0000"/>
                  </a:moveTo>
                  <a:cubicBezTo>
                    <a:pt x="80000" y="0"/>
                    <a:pt x="0" y="100000"/>
                    <a:pt x="40000" y="120000"/>
                  </a:cubicBezTo>
                  <a:cubicBezTo>
                    <a:pt x="0" y="100000"/>
                    <a:pt x="120000" y="60000"/>
                    <a:pt x="120000" y="40000"/>
                  </a:cubicBezTo>
                  <a:cubicBezTo>
                    <a:pt x="80000" y="20000"/>
                    <a:pt x="120000" y="40000"/>
                    <a:pt x="12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6" name="Google Shape;608;gb0755e36db_0_0">
              <a:extLst>
                <a:ext uri="{FF2B5EF4-FFF2-40B4-BE49-F238E27FC236}">
                  <a16:creationId xmlns:a16="http://schemas.microsoft.com/office/drawing/2014/main" id="{995D3807-652B-994A-85F6-3E81E20A1D11}"/>
                </a:ext>
              </a:extLst>
            </p:cNvPr>
            <p:cNvSpPr/>
            <p:nvPr/>
          </p:nvSpPr>
          <p:spPr>
            <a:xfrm>
              <a:off x="8623508" y="11548870"/>
              <a:ext cx="432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34285"/>
                  </a:moveTo>
                  <a:cubicBezTo>
                    <a:pt x="72000" y="51428"/>
                    <a:pt x="72000" y="0"/>
                    <a:pt x="72000" y="0"/>
                  </a:cubicBezTo>
                  <a:cubicBezTo>
                    <a:pt x="72000" y="0"/>
                    <a:pt x="72000" y="51428"/>
                    <a:pt x="48000" y="51428"/>
                  </a:cubicBezTo>
                  <a:cubicBezTo>
                    <a:pt x="48000" y="51428"/>
                    <a:pt x="48000" y="34285"/>
                    <a:pt x="24000" y="34285"/>
                  </a:cubicBezTo>
                  <a:cubicBezTo>
                    <a:pt x="48000" y="34285"/>
                    <a:pt x="0" y="85714"/>
                    <a:pt x="0" y="85714"/>
                  </a:cubicBezTo>
                  <a:cubicBezTo>
                    <a:pt x="0" y="68571"/>
                    <a:pt x="96000" y="85714"/>
                    <a:pt x="48000" y="119999"/>
                  </a:cubicBezTo>
                  <a:cubicBezTo>
                    <a:pt x="72000" y="102857"/>
                    <a:pt x="120000" y="102857"/>
                    <a:pt x="120000" y="85714"/>
                  </a:cubicBezTo>
                  <a:cubicBezTo>
                    <a:pt x="120000" y="68571"/>
                    <a:pt x="96000" y="17142"/>
                    <a:pt x="96000" y="34285"/>
                  </a:cubicBezTo>
                  <a:cubicBezTo>
                    <a:pt x="72000" y="51428"/>
                    <a:pt x="96000" y="17142"/>
                    <a:pt x="96000" y="3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7" name="Google Shape;609;gb0755e36db_0_0">
              <a:extLst>
                <a:ext uri="{FF2B5EF4-FFF2-40B4-BE49-F238E27FC236}">
                  <a16:creationId xmlns:a16="http://schemas.microsoft.com/office/drawing/2014/main" id="{66D857EA-202C-2E45-A097-5D0994F7BBBE}"/>
                </a:ext>
              </a:extLst>
            </p:cNvPr>
            <p:cNvSpPr/>
            <p:nvPr/>
          </p:nvSpPr>
          <p:spPr>
            <a:xfrm>
              <a:off x="8666614" y="11382153"/>
              <a:ext cx="432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96000"/>
                  </a:moveTo>
                  <a:cubicBezTo>
                    <a:pt x="120000" y="48000"/>
                    <a:pt x="48000" y="48000"/>
                    <a:pt x="72000" y="0"/>
                  </a:cubicBezTo>
                  <a:cubicBezTo>
                    <a:pt x="72000" y="0"/>
                    <a:pt x="24000" y="0"/>
                    <a:pt x="0" y="0"/>
                  </a:cubicBezTo>
                  <a:cubicBezTo>
                    <a:pt x="0" y="0"/>
                    <a:pt x="48000" y="24000"/>
                    <a:pt x="48000" y="24000"/>
                  </a:cubicBezTo>
                  <a:cubicBezTo>
                    <a:pt x="48000" y="48000"/>
                    <a:pt x="72000" y="96000"/>
                    <a:pt x="72000" y="96000"/>
                  </a:cubicBezTo>
                  <a:cubicBezTo>
                    <a:pt x="96000" y="72000"/>
                    <a:pt x="48000" y="120000"/>
                    <a:pt x="72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8" name="Google Shape;610;gb0755e36db_0_0">
              <a:extLst>
                <a:ext uri="{FF2B5EF4-FFF2-40B4-BE49-F238E27FC236}">
                  <a16:creationId xmlns:a16="http://schemas.microsoft.com/office/drawing/2014/main" id="{BFF58AC7-50D9-AE4A-9843-74B75B790C06}"/>
                </a:ext>
              </a:extLst>
            </p:cNvPr>
            <p:cNvSpPr/>
            <p:nvPr/>
          </p:nvSpPr>
          <p:spPr>
            <a:xfrm>
              <a:off x="8675235" y="11229810"/>
              <a:ext cx="516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9090"/>
                  </a:moveTo>
                  <a:cubicBezTo>
                    <a:pt x="20000" y="120000"/>
                    <a:pt x="0" y="120000"/>
                    <a:pt x="0" y="98181"/>
                  </a:cubicBezTo>
                  <a:cubicBezTo>
                    <a:pt x="20000" y="76363"/>
                    <a:pt x="20000" y="43636"/>
                    <a:pt x="20000" y="21818"/>
                  </a:cubicBezTo>
                  <a:cubicBezTo>
                    <a:pt x="20000" y="0"/>
                    <a:pt x="100000" y="0"/>
                    <a:pt x="80000" y="32727"/>
                  </a:cubicBezTo>
                  <a:cubicBezTo>
                    <a:pt x="80000" y="54545"/>
                    <a:pt x="120000" y="87272"/>
                    <a:pt x="60000" y="109090"/>
                  </a:cubicBezTo>
                  <a:cubicBezTo>
                    <a:pt x="40000" y="109090"/>
                    <a:pt x="80000" y="98181"/>
                    <a:pt x="60000" y="10909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9" name="Google Shape;611;gb0755e36db_0_0">
              <a:extLst>
                <a:ext uri="{FF2B5EF4-FFF2-40B4-BE49-F238E27FC236}">
                  <a16:creationId xmlns:a16="http://schemas.microsoft.com/office/drawing/2014/main" id="{1A8DB1EC-BBE4-CF4F-AA0A-48548DF78749}"/>
                </a:ext>
              </a:extLst>
            </p:cNvPr>
            <p:cNvSpPr/>
            <p:nvPr/>
          </p:nvSpPr>
          <p:spPr>
            <a:xfrm>
              <a:off x="8844781" y="8838286"/>
              <a:ext cx="402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90000"/>
                  </a:moveTo>
                  <a:cubicBezTo>
                    <a:pt x="48000" y="120000"/>
                    <a:pt x="0" y="90000"/>
                    <a:pt x="24000" y="30000"/>
                  </a:cubicBezTo>
                  <a:cubicBezTo>
                    <a:pt x="24000" y="0"/>
                    <a:pt x="120000" y="60000"/>
                    <a:pt x="72000" y="90000"/>
                  </a:cubicBezTo>
                  <a:cubicBezTo>
                    <a:pt x="48000" y="120000"/>
                    <a:pt x="120000" y="60000"/>
                    <a:pt x="72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0" name="Google Shape;612;gb0755e36db_0_0">
              <a:extLst>
                <a:ext uri="{FF2B5EF4-FFF2-40B4-BE49-F238E27FC236}">
                  <a16:creationId xmlns:a16="http://schemas.microsoft.com/office/drawing/2014/main" id="{5371644B-3304-2A4D-BC84-D002B192E0B1}"/>
                </a:ext>
              </a:extLst>
            </p:cNvPr>
            <p:cNvSpPr/>
            <p:nvPr/>
          </p:nvSpPr>
          <p:spPr>
            <a:xfrm>
              <a:off x="9206864" y="8890027"/>
              <a:ext cx="489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000" y="75000"/>
                  </a:moveTo>
                  <a:cubicBezTo>
                    <a:pt x="0" y="60000"/>
                    <a:pt x="40000" y="60000"/>
                    <a:pt x="40000" y="60000"/>
                  </a:cubicBezTo>
                  <a:cubicBezTo>
                    <a:pt x="60000" y="60000"/>
                    <a:pt x="60000" y="0"/>
                    <a:pt x="80000" y="30000"/>
                  </a:cubicBezTo>
                  <a:cubicBezTo>
                    <a:pt x="120000" y="60000"/>
                    <a:pt x="40000" y="120000"/>
                    <a:pt x="20000" y="75000"/>
                  </a:cubicBezTo>
                  <a:cubicBezTo>
                    <a:pt x="0" y="60000"/>
                    <a:pt x="20000" y="90000"/>
                    <a:pt x="20000" y="7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1" name="Google Shape;613;gb0755e36db_0_0">
              <a:extLst>
                <a:ext uri="{FF2B5EF4-FFF2-40B4-BE49-F238E27FC236}">
                  <a16:creationId xmlns:a16="http://schemas.microsoft.com/office/drawing/2014/main" id="{2EFA634F-5510-6943-A299-1498D3FEA629}"/>
                </a:ext>
              </a:extLst>
            </p:cNvPr>
            <p:cNvSpPr/>
            <p:nvPr/>
          </p:nvSpPr>
          <p:spPr>
            <a:xfrm>
              <a:off x="9669526" y="9347061"/>
              <a:ext cx="117900" cy="10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36923"/>
                  </a:moveTo>
                  <a:cubicBezTo>
                    <a:pt x="102857" y="27692"/>
                    <a:pt x="94285" y="27692"/>
                    <a:pt x="85714" y="27692"/>
                  </a:cubicBezTo>
                  <a:cubicBezTo>
                    <a:pt x="68571" y="18461"/>
                    <a:pt x="68571" y="9230"/>
                    <a:pt x="51428" y="9230"/>
                  </a:cubicBezTo>
                  <a:cubicBezTo>
                    <a:pt x="42857" y="0"/>
                    <a:pt x="25714" y="0"/>
                    <a:pt x="17142" y="9230"/>
                  </a:cubicBezTo>
                  <a:cubicBezTo>
                    <a:pt x="17142" y="9230"/>
                    <a:pt x="17142" y="18461"/>
                    <a:pt x="8571" y="18461"/>
                  </a:cubicBezTo>
                  <a:cubicBezTo>
                    <a:pt x="0" y="36923"/>
                    <a:pt x="8571" y="27692"/>
                    <a:pt x="17142" y="36923"/>
                  </a:cubicBezTo>
                  <a:cubicBezTo>
                    <a:pt x="17142" y="36923"/>
                    <a:pt x="8571" y="64615"/>
                    <a:pt x="8571" y="64615"/>
                  </a:cubicBezTo>
                  <a:cubicBezTo>
                    <a:pt x="8571" y="83076"/>
                    <a:pt x="8571" y="83076"/>
                    <a:pt x="17142" y="92307"/>
                  </a:cubicBezTo>
                  <a:cubicBezTo>
                    <a:pt x="25714" y="101538"/>
                    <a:pt x="25714" y="92307"/>
                    <a:pt x="34285" y="92307"/>
                  </a:cubicBezTo>
                  <a:cubicBezTo>
                    <a:pt x="51428" y="92307"/>
                    <a:pt x="42857" y="110769"/>
                    <a:pt x="59999" y="110769"/>
                  </a:cubicBezTo>
                  <a:cubicBezTo>
                    <a:pt x="77142" y="120000"/>
                    <a:pt x="68571" y="101538"/>
                    <a:pt x="85714" y="92307"/>
                  </a:cubicBezTo>
                  <a:cubicBezTo>
                    <a:pt x="102857" y="73846"/>
                    <a:pt x="119999" y="64615"/>
                    <a:pt x="102857" y="36923"/>
                  </a:cubicBezTo>
                  <a:cubicBezTo>
                    <a:pt x="102857" y="18461"/>
                    <a:pt x="119999" y="73846"/>
                    <a:pt x="102857" y="3692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2" name="Google Shape;614;gb0755e36db_0_0">
              <a:extLst>
                <a:ext uri="{FF2B5EF4-FFF2-40B4-BE49-F238E27FC236}">
                  <a16:creationId xmlns:a16="http://schemas.microsoft.com/office/drawing/2014/main" id="{D69EC734-A260-164E-AD3A-3DD66EA6012F}"/>
                </a:ext>
              </a:extLst>
            </p:cNvPr>
            <p:cNvSpPr/>
            <p:nvPr/>
          </p:nvSpPr>
          <p:spPr>
            <a:xfrm>
              <a:off x="8979844" y="8568090"/>
              <a:ext cx="834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60000"/>
                  </a:moveTo>
                  <a:cubicBezTo>
                    <a:pt x="84000" y="30000"/>
                    <a:pt x="72000" y="0"/>
                    <a:pt x="48000" y="0"/>
                  </a:cubicBezTo>
                  <a:cubicBezTo>
                    <a:pt x="36000" y="0"/>
                    <a:pt x="0" y="30000"/>
                    <a:pt x="12000" y="90000"/>
                  </a:cubicBezTo>
                  <a:cubicBezTo>
                    <a:pt x="24000" y="120000"/>
                    <a:pt x="108000" y="60000"/>
                    <a:pt x="108000" y="60000"/>
                  </a:cubicBezTo>
                  <a:cubicBezTo>
                    <a:pt x="72000" y="30000"/>
                    <a:pt x="120000" y="90000"/>
                    <a:pt x="108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3" name="Google Shape;615;gb0755e36db_0_0">
              <a:extLst>
                <a:ext uri="{FF2B5EF4-FFF2-40B4-BE49-F238E27FC236}">
                  <a16:creationId xmlns:a16="http://schemas.microsoft.com/office/drawing/2014/main" id="{7FE93E07-2FF5-454D-8ECD-0D6BB847956D}"/>
                </a:ext>
              </a:extLst>
            </p:cNvPr>
            <p:cNvSpPr/>
            <p:nvPr/>
          </p:nvSpPr>
          <p:spPr>
            <a:xfrm>
              <a:off x="8505686" y="8559466"/>
              <a:ext cx="948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96000"/>
                  </a:moveTo>
                  <a:cubicBezTo>
                    <a:pt x="109090" y="24000"/>
                    <a:pt x="21818" y="0"/>
                    <a:pt x="0" y="48000"/>
                  </a:cubicBezTo>
                  <a:cubicBezTo>
                    <a:pt x="0" y="48000"/>
                    <a:pt x="43636" y="120000"/>
                    <a:pt x="54545" y="120000"/>
                  </a:cubicBezTo>
                  <a:cubicBezTo>
                    <a:pt x="65454" y="120000"/>
                    <a:pt x="120000" y="96000"/>
                    <a:pt x="109090" y="96000"/>
                  </a:cubicBezTo>
                  <a:cubicBezTo>
                    <a:pt x="109090" y="72000"/>
                    <a:pt x="120000" y="120000"/>
                    <a:pt x="10909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4" name="Google Shape;616;gb0755e36db_0_0">
              <a:extLst>
                <a:ext uri="{FF2B5EF4-FFF2-40B4-BE49-F238E27FC236}">
                  <a16:creationId xmlns:a16="http://schemas.microsoft.com/office/drawing/2014/main" id="{DF9E9844-BE1B-8B49-BB58-76290B8BD522}"/>
                </a:ext>
              </a:extLst>
            </p:cNvPr>
            <p:cNvSpPr/>
            <p:nvPr/>
          </p:nvSpPr>
          <p:spPr>
            <a:xfrm>
              <a:off x="8247058" y="8366882"/>
              <a:ext cx="4368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6666"/>
                  </a:moveTo>
                  <a:cubicBezTo>
                    <a:pt x="120000" y="113333"/>
                    <a:pt x="96923" y="113333"/>
                    <a:pt x="94615" y="113333"/>
                  </a:cubicBezTo>
                  <a:cubicBezTo>
                    <a:pt x="90000" y="113333"/>
                    <a:pt x="85384" y="120000"/>
                    <a:pt x="80769" y="113333"/>
                  </a:cubicBezTo>
                  <a:cubicBezTo>
                    <a:pt x="78461" y="106666"/>
                    <a:pt x="94615" y="100000"/>
                    <a:pt x="85384" y="93333"/>
                  </a:cubicBezTo>
                  <a:cubicBezTo>
                    <a:pt x="80769" y="86666"/>
                    <a:pt x="76153" y="86666"/>
                    <a:pt x="73846" y="73333"/>
                  </a:cubicBezTo>
                  <a:cubicBezTo>
                    <a:pt x="69230" y="60000"/>
                    <a:pt x="71538" y="53333"/>
                    <a:pt x="64615" y="53333"/>
                  </a:cubicBezTo>
                  <a:cubicBezTo>
                    <a:pt x="55384" y="60000"/>
                    <a:pt x="53076" y="40000"/>
                    <a:pt x="46153" y="33333"/>
                  </a:cubicBezTo>
                  <a:cubicBezTo>
                    <a:pt x="43846" y="33333"/>
                    <a:pt x="34615" y="40000"/>
                    <a:pt x="32307" y="33333"/>
                  </a:cubicBezTo>
                  <a:cubicBezTo>
                    <a:pt x="32307" y="26666"/>
                    <a:pt x="36923" y="26666"/>
                    <a:pt x="36923" y="20000"/>
                  </a:cubicBezTo>
                  <a:cubicBezTo>
                    <a:pt x="36923" y="13333"/>
                    <a:pt x="20769" y="20000"/>
                    <a:pt x="18461" y="20000"/>
                  </a:cubicBezTo>
                  <a:cubicBezTo>
                    <a:pt x="18461" y="26666"/>
                    <a:pt x="0" y="46666"/>
                    <a:pt x="0" y="40000"/>
                  </a:cubicBezTo>
                  <a:cubicBezTo>
                    <a:pt x="0" y="26666"/>
                    <a:pt x="9230" y="13333"/>
                    <a:pt x="13846" y="13333"/>
                  </a:cubicBezTo>
                  <a:cubicBezTo>
                    <a:pt x="20769" y="0"/>
                    <a:pt x="27692" y="0"/>
                    <a:pt x="36923" y="0"/>
                  </a:cubicBezTo>
                  <a:cubicBezTo>
                    <a:pt x="41538" y="0"/>
                    <a:pt x="50769" y="0"/>
                    <a:pt x="55384" y="6666"/>
                  </a:cubicBezTo>
                  <a:cubicBezTo>
                    <a:pt x="60000" y="13333"/>
                    <a:pt x="64615" y="26666"/>
                    <a:pt x="71538" y="26666"/>
                  </a:cubicBezTo>
                  <a:cubicBezTo>
                    <a:pt x="71538" y="26666"/>
                    <a:pt x="71538" y="20000"/>
                    <a:pt x="73846" y="26666"/>
                  </a:cubicBezTo>
                  <a:cubicBezTo>
                    <a:pt x="76153" y="33333"/>
                    <a:pt x="76153" y="33333"/>
                    <a:pt x="78461" y="33333"/>
                  </a:cubicBezTo>
                  <a:cubicBezTo>
                    <a:pt x="80769" y="40000"/>
                    <a:pt x="85384" y="46666"/>
                    <a:pt x="87692" y="53333"/>
                  </a:cubicBezTo>
                  <a:cubicBezTo>
                    <a:pt x="92307" y="60000"/>
                    <a:pt x="101538" y="60000"/>
                    <a:pt x="103846" y="73333"/>
                  </a:cubicBezTo>
                  <a:cubicBezTo>
                    <a:pt x="108461" y="86666"/>
                    <a:pt x="120000" y="86666"/>
                    <a:pt x="120000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5" name="Google Shape;617;gb0755e36db_0_0">
              <a:extLst>
                <a:ext uri="{FF2B5EF4-FFF2-40B4-BE49-F238E27FC236}">
                  <a16:creationId xmlns:a16="http://schemas.microsoft.com/office/drawing/2014/main" id="{19EA546C-37E7-0645-B92E-0FFAFA2855DF}"/>
                </a:ext>
              </a:extLst>
            </p:cNvPr>
            <p:cNvSpPr/>
            <p:nvPr/>
          </p:nvSpPr>
          <p:spPr>
            <a:xfrm>
              <a:off x="8505686" y="8274899"/>
              <a:ext cx="345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0" y="120000"/>
                    <a:pt x="30000" y="30000"/>
                    <a:pt x="30000" y="0"/>
                  </a:cubicBezTo>
                  <a:cubicBezTo>
                    <a:pt x="60000" y="0"/>
                    <a:pt x="120000" y="120000"/>
                    <a:pt x="60000" y="120000"/>
                  </a:cubicBezTo>
                  <a:cubicBezTo>
                    <a:pt x="30000" y="120000"/>
                    <a:pt x="120000" y="120000"/>
                    <a:pt x="6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6" name="Google Shape;618;gb0755e36db_0_0">
              <a:extLst>
                <a:ext uri="{FF2B5EF4-FFF2-40B4-BE49-F238E27FC236}">
                  <a16:creationId xmlns:a16="http://schemas.microsoft.com/office/drawing/2014/main" id="{8BDAEBC8-3FA8-C746-835B-ADD4E93A018E}"/>
                </a:ext>
              </a:extLst>
            </p:cNvPr>
            <p:cNvSpPr/>
            <p:nvPr/>
          </p:nvSpPr>
          <p:spPr>
            <a:xfrm>
              <a:off x="8718338" y="8450239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0"/>
                    <a:pt x="0" y="0"/>
                    <a:pt x="0" y="60000"/>
                  </a:cubicBezTo>
                  <a:cubicBezTo>
                    <a:pt x="0" y="60000"/>
                    <a:pt x="120000" y="12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7" name="Google Shape;619;gb0755e36db_0_0">
              <a:extLst>
                <a:ext uri="{FF2B5EF4-FFF2-40B4-BE49-F238E27FC236}">
                  <a16:creationId xmlns:a16="http://schemas.microsoft.com/office/drawing/2014/main" id="{5004F64C-1CBE-034D-BE76-1A6D268E192C}"/>
                </a:ext>
              </a:extLst>
            </p:cNvPr>
            <p:cNvSpPr/>
            <p:nvPr/>
          </p:nvSpPr>
          <p:spPr>
            <a:xfrm>
              <a:off x="9224106" y="7208489"/>
              <a:ext cx="48900" cy="8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96000"/>
                  </a:moveTo>
                  <a:cubicBezTo>
                    <a:pt x="40000" y="120000"/>
                    <a:pt x="0" y="108000"/>
                    <a:pt x="0" y="84000"/>
                  </a:cubicBezTo>
                  <a:cubicBezTo>
                    <a:pt x="20000" y="72000"/>
                    <a:pt x="60000" y="36000"/>
                    <a:pt x="80000" y="24000"/>
                  </a:cubicBezTo>
                  <a:cubicBezTo>
                    <a:pt x="120000" y="0"/>
                    <a:pt x="120000" y="36000"/>
                    <a:pt x="120000" y="48000"/>
                  </a:cubicBezTo>
                  <a:cubicBezTo>
                    <a:pt x="120000" y="72000"/>
                    <a:pt x="60000" y="72000"/>
                    <a:pt x="60000" y="96000"/>
                  </a:cubicBezTo>
                  <a:cubicBezTo>
                    <a:pt x="40000" y="120000"/>
                    <a:pt x="60000" y="96000"/>
                    <a:pt x="60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8" name="Google Shape;620;gb0755e36db_0_0">
              <a:extLst>
                <a:ext uri="{FF2B5EF4-FFF2-40B4-BE49-F238E27FC236}">
                  <a16:creationId xmlns:a16="http://schemas.microsoft.com/office/drawing/2014/main" id="{65F8753D-C6BB-9743-95FA-19A50E8ACEC0}"/>
                </a:ext>
              </a:extLst>
            </p:cNvPr>
            <p:cNvSpPr/>
            <p:nvPr/>
          </p:nvSpPr>
          <p:spPr>
            <a:xfrm>
              <a:off x="9247095" y="7251604"/>
              <a:ext cx="60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428" y="120000"/>
                  </a:moveTo>
                  <a:cubicBezTo>
                    <a:pt x="0" y="120000"/>
                    <a:pt x="51428" y="0"/>
                    <a:pt x="85714" y="30000"/>
                  </a:cubicBezTo>
                  <a:cubicBezTo>
                    <a:pt x="119999" y="30000"/>
                    <a:pt x="68571" y="120000"/>
                    <a:pt x="51428" y="120000"/>
                  </a:cubicBezTo>
                  <a:cubicBezTo>
                    <a:pt x="34285" y="120000"/>
                    <a:pt x="68571" y="120000"/>
                    <a:pt x="51428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9" name="Google Shape;621;gb0755e36db_0_0">
              <a:extLst>
                <a:ext uri="{FF2B5EF4-FFF2-40B4-BE49-F238E27FC236}">
                  <a16:creationId xmlns:a16="http://schemas.microsoft.com/office/drawing/2014/main" id="{5881BECE-0990-4042-B9F5-ED2DB1E8254A}"/>
                </a:ext>
              </a:extLst>
            </p:cNvPr>
            <p:cNvSpPr/>
            <p:nvPr/>
          </p:nvSpPr>
          <p:spPr>
            <a:xfrm>
              <a:off x="9080419" y="7217110"/>
              <a:ext cx="1263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02857"/>
                  </a:moveTo>
                  <a:cubicBezTo>
                    <a:pt x="80000" y="102857"/>
                    <a:pt x="80000" y="102857"/>
                    <a:pt x="80000" y="85714"/>
                  </a:cubicBezTo>
                  <a:cubicBezTo>
                    <a:pt x="80000" y="85714"/>
                    <a:pt x="64000" y="102857"/>
                    <a:pt x="56000" y="85714"/>
                  </a:cubicBezTo>
                  <a:cubicBezTo>
                    <a:pt x="56000" y="68571"/>
                    <a:pt x="0" y="17142"/>
                    <a:pt x="24000" y="0"/>
                  </a:cubicBezTo>
                  <a:cubicBezTo>
                    <a:pt x="32000" y="0"/>
                    <a:pt x="40000" y="34285"/>
                    <a:pt x="48000" y="34285"/>
                  </a:cubicBezTo>
                  <a:cubicBezTo>
                    <a:pt x="56000" y="51428"/>
                    <a:pt x="56000" y="34285"/>
                    <a:pt x="64000" y="51428"/>
                  </a:cubicBezTo>
                  <a:cubicBezTo>
                    <a:pt x="72000" y="68571"/>
                    <a:pt x="104000" y="34285"/>
                    <a:pt x="120000" y="51428"/>
                  </a:cubicBezTo>
                  <a:cubicBezTo>
                    <a:pt x="112000" y="51428"/>
                    <a:pt x="96000" y="102857"/>
                    <a:pt x="88000" y="102857"/>
                  </a:cubicBezTo>
                  <a:cubicBezTo>
                    <a:pt x="72000" y="119999"/>
                    <a:pt x="96000" y="102857"/>
                    <a:pt x="88000" y="102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0" name="Google Shape;622;gb0755e36db_0_0">
              <a:extLst>
                <a:ext uri="{FF2B5EF4-FFF2-40B4-BE49-F238E27FC236}">
                  <a16:creationId xmlns:a16="http://schemas.microsoft.com/office/drawing/2014/main" id="{E12AAE36-419E-8849-8FC4-A227AB1D3084}"/>
                </a:ext>
              </a:extLst>
            </p:cNvPr>
            <p:cNvSpPr/>
            <p:nvPr/>
          </p:nvSpPr>
          <p:spPr>
            <a:xfrm>
              <a:off x="9106286" y="7050392"/>
              <a:ext cx="1323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500" y="90000"/>
                  </a:moveTo>
                  <a:cubicBezTo>
                    <a:pt x="82500" y="120000"/>
                    <a:pt x="7500" y="60000"/>
                    <a:pt x="0" y="30000"/>
                  </a:cubicBezTo>
                  <a:cubicBezTo>
                    <a:pt x="0" y="0"/>
                    <a:pt x="120000" y="60000"/>
                    <a:pt x="97500" y="90000"/>
                  </a:cubicBezTo>
                  <a:cubicBezTo>
                    <a:pt x="90000" y="105000"/>
                    <a:pt x="105000" y="75000"/>
                    <a:pt x="975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1" name="Google Shape;623;gb0755e36db_0_0">
              <a:extLst>
                <a:ext uri="{FF2B5EF4-FFF2-40B4-BE49-F238E27FC236}">
                  <a16:creationId xmlns:a16="http://schemas.microsoft.com/office/drawing/2014/main" id="{EDB135A2-1549-B04C-B745-3781F26B814C}"/>
                </a:ext>
              </a:extLst>
            </p:cNvPr>
            <p:cNvSpPr/>
            <p:nvPr/>
          </p:nvSpPr>
          <p:spPr>
            <a:xfrm>
              <a:off x="9316063" y="6964160"/>
              <a:ext cx="270000" cy="26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250" y="3870"/>
                  </a:moveTo>
                  <a:cubicBezTo>
                    <a:pt x="75000" y="0"/>
                    <a:pt x="63750" y="0"/>
                    <a:pt x="63750" y="0"/>
                  </a:cubicBezTo>
                  <a:cubicBezTo>
                    <a:pt x="60000" y="0"/>
                    <a:pt x="56250" y="3870"/>
                    <a:pt x="52500" y="7741"/>
                  </a:cubicBezTo>
                  <a:cubicBezTo>
                    <a:pt x="48750" y="11612"/>
                    <a:pt x="45000" y="15483"/>
                    <a:pt x="41250" y="19354"/>
                  </a:cubicBezTo>
                  <a:cubicBezTo>
                    <a:pt x="41250" y="23225"/>
                    <a:pt x="37500" y="27096"/>
                    <a:pt x="33750" y="27096"/>
                  </a:cubicBezTo>
                  <a:cubicBezTo>
                    <a:pt x="33750" y="34838"/>
                    <a:pt x="30000" y="42580"/>
                    <a:pt x="26250" y="50322"/>
                  </a:cubicBezTo>
                  <a:cubicBezTo>
                    <a:pt x="26250" y="58064"/>
                    <a:pt x="22500" y="61935"/>
                    <a:pt x="18750" y="65806"/>
                  </a:cubicBezTo>
                  <a:cubicBezTo>
                    <a:pt x="15000" y="69677"/>
                    <a:pt x="7500" y="73548"/>
                    <a:pt x="7500" y="73548"/>
                  </a:cubicBezTo>
                  <a:cubicBezTo>
                    <a:pt x="7500" y="77419"/>
                    <a:pt x="15000" y="77419"/>
                    <a:pt x="15000" y="81290"/>
                  </a:cubicBezTo>
                  <a:cubicBezTo>
                    <a:pt x="15000" y="85161"/>
                    <a:pt x="0" y="92903"/>
                    <a:pt x="0" y="96774"/>
                  </a:cubicBezTo>
                  <a:cubicBezTo>
                    <a:pt x="0" y="104516"/>
                    <a:pt x="11250" y="100645"/>
                    <a:pt x="15000" y="96774"/>
                  </a:cubicBezTo>
                  <a:cubicBezTo>
                    <a:pt x="22500" y="96774"/>
                    <a:pt x="30000" y="100645"/>
                    <a:pt x="37500" y="100645"/>
                  </a:cubicBezTo>
                  <a:cubicBezTo>
                    <a:pt x="48750" y="104516"/>
                    <a:pt x="60000" y="100645"/>
                    <a:pt x="71250" y="104516"/>
                  </a:cubicBezTo>
                  <a:cubicBezTo>
                    <a:pt x="71250" y="104516"/>
                    <a:pt x="82500" y="96774"/>
                    <a:pt x="82500" y="100645"/>
                  </a:cubicBezTo>
                  <a:cubicBezTo>
                    <a:pt x="82500" y="104516"/>
                    <a:pt x="71250" y="116129"/>
                    <a:pt x="71250" y="116129"/>
                  </a:cubicBezTo>
                  <a:cubicBezTo>
                    <a:pt x="75000" y="120000"/>
                    <a:pt x="82500" y="108387"/>
                    <a:pt x="82500" y="108387"/>
                  </a:cubicBezTo>
                  <a:cubicBezTo>
                    <a:pt x="90000" y="104516"/>
                    <a:pt x="97500" y="104516"/>
                    <a:pt x="101250" y="100645"/>
                  </a:cubicBezTo>
                  <a:cubicBezTo>
                    <a:pt x="101250" y="96774"/>
                    <a:pt x="120000" y="77419"/>
                    <a:pt x="120000" y="77419"/>
                  </a:cubicBezTo>
                  <a:cubicBezTo>
                    <a:pt x="116250" y="73548"/>
                    <a:pt x="112500" y="77419"/>
                    <a:pt x="108750" y="77419"/>
                  </a:cubicBezTo>
                  <a:cubicBezTo>
                    <a:pt x="108750" y="77419"/>
                    <a:pt x="97500" y="69677"/>
                    <a:pt x="97500" y="69677"/>
                  </a:cubicBezTo>
                  <a:cubicBezTo>
                    <a:pt x="97500" y="65806"/>
                    <a:pt x="112500" y="61935"/>
                    <a:pt x="108750" y="58064"/>
                  </a:cubicBezTo>
                  <a:cubicBezTo>
                    <a:pt x="108750" y="54193"/>
                    <a:pt x="101250" y="58064"/>
                    <a:pt x="97500" y="58064"/>
                  </a:cubicBezTo>
                  <a:cubicBezTo>
                    <a:pt x="93750" y="58064"/>
                    <a:pt x="93750" y="50322"/>
                    <a:pt x="90000" y="50322"/>
                  </a:cubicBezTo>
                  <a:cubicBezTo>
                    <a:pt x="90000" y="50322"/>
                    <a:pt x="78750" y="61935"/>
                    <a:pt x="78750" y="61935"/>
                  </a:cubicBezTo>
                  <a:cubicBezTo>
                    <a:pt x="75000" y="54193"/>
                    <a:pt x="75000" y="54193"/>
                    <a:pt x="67500" y="50322"/>
                  </a:cubicBezTo>
                  <a:cubicBezTo>
                    <a:pt x="60000" y="46451"/>
                    <a:pt x="71250" y="46451"/>
                    <a:pt x="71250" y="42580"/>
                  </a:cubicBezTo>
                  <a:cubicBezTo>
                    <a:pt x="71250" y="42580"/>
                    <a:pt x="63750" y="34838"/>
                    <a:pt x="60000" y="34838"/>
                  </a:cubicBezTo>
                  <a:cubicBezTo>
                    <a:pt x="60000" y="38709"/>
                    <a:pt x="52500" y="50322"/>
                    <a:pt x="52500" y="46451"/>
                  </a:cubicBezTo>
                  <a:cubicBezTo>
                    <a:pt x="45000" y="42580"/>
                    <a:pt x="56250" y="27096"/>
                    <a:pt x="60000" y="27096"/>
                  </a:cubicBezTo>
                  <a:cubicBezTo>
                    <a:pt x="63750" y="23225"/>
                    <a:pt x="63750" y="19354"/>
                    <a:pt x="67500" y="15483"/>
                  </a:cubicBezTo>
                  <a:cubicBezTo>
                    <a:pt x="67500" y="11612"/>
                    <a:pt x="67500" y="7741"/>
                    <a:pt x="67500" y="7741"/>
                  </a:cubicBezTo>
                  <a:cubicBezTo>
                    <a:pt x="67500" y="7741"/>
                    <a:pt x="71250" y="3870"/>
                    <a:pt x="71250" y="3870"/>
                  </a:cubicBezTo>
                  <a:cubicBezTo>
                    <a:pt x="75000" y="0"/>
                    <a:pt x="71250" y="3870"/>
                    <a:pt x="71250" y="387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2" name="Google Shape;624;gb0755e36db_0_0">
              <a:extLst>
                <a:ext uri="{FF2B5EF4-FFF2-40B4-BE49-F238E27FC236}">
                  <a16:creationId xmlns:a16="http://schemas.microsoft.com/office/drawing/2014/main" id="{311DA088-6816-A64B-98EC-360016989B96}"/>
                </a:ext>
              </a:extLst>
            </p:cNvPr>
            <p:cNvSpPr/>
            <p:nvPr/>
          </p:nvSpPr>
          <p:spPr>
            <a:xfrm>
              <a:off x="9534463" y="7150997"/>
              <a:ext cx="690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2000"/>
                  </a:moveTo>
                  <a:cubicBezTo>
                    <a:pt x="75000" y="24000"/>
                    <a:pt x="0" y="72000"/>
                    <a:pt x="15000" y="108000"/>
                  </a:cubicBezTo>
                  <a:cubicBezTo>
                    <a:pt x="15000" y="108000"/>
                    <a:pt x="45000" y="72000"/>
                    <a:pt x="60000" y="84000"/>
                  </a:cubicBezTo>
                  <a:cubicBezTo>
                    <a:pt x="60000" y="84000"/>
                    <a:pt x="45000" y="120000"/>
                    <a:pt x="45000" y="120000"/>
                  </a:cubicBezTo>
                  <a:cubicBezTo>
                    <a:pt x="60000" y="120000"/>
                    <a:pt x="90000" y="108000"/>
                    <a:pt x="90000" y="96000"/>
                  </a:cubicBezTo>
                  <a:cubicBezTo>
                    <a:pt x="90000" y="84000"/>
                    <a:pt x="105000" y="72000"/>
                    <a:pt x="120000" y="48000"/>
                  </a:cubicBezTo>
                  <a:cubicBezTo>
                    <a:pt x="120000" y="24000"/>
                    <a:pt x="90000" y="48000"/>
                    <a:pt x="75000" y="48000"/>
                  </a:cubicBezTo>
                  <a:cubicBezTo>
                    <a:pt x="90000" y="48000"/>
                    <a:pt x="90000" y="0"/>
                    <a:pt x="90000" y="12000"/>
                  </a:cubicBezTo>
                  <a:cubicBezTo>
                    <a:pt x="75000" y="12000"/>
                    <a:pt x="105000" y="0"/>
                    <a:pt x="90000" y="1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3" name="Google Shape;625;gb0755e36db_0_0">
              <a:extLst>
                <a:ext uri="{FF2B5EF4-FFF2-40B4-BE49-F238E27FC236}">
                  <a16:creationId xmlns:a16="http://schemas.microsoft.com/office/drawing/2014/main" id="{6C62083C-6CF8-FF4C-B8B9-310E6B2D84F5}"/>
                </a:ext>
              </a:extLst>
            </p:cNvPr>
            <p:cNvSpPr/>
            <p:nvPr/>
          </p:nvSpPr>
          <p:spPr>
            <a:xfrm>
              <a:off x="9063182" y="6340410"/>
              <a:ext cx="25800" cy="4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0000"/>
                  </a:moveTo>
                  <a:cubicBezTo>
                    <a:pt x="120000" y="60000"/>
                    <a:pt x="40000" y="0"/>
                    <a:pt x="40000" y="20000"/>
                  </a:cubicBezTo>
                  <a:cubicBezTo>
                    <a:pt x="40000" y="20000"/>
                    <a:pt x="40000" y="20000"/>
                    <a:pt x="40000" y="40000"/>
                  </a:cubicBezTo>
                  <a:cubicBezTo>
                    <a:pt x="40000" y="40000"/>
                    <a:pt x="0" y="40000"/>
                    <a:pt x="0" y="40000"/>
                  </a:cubicBezTo>
                  <a:cubicBezTo>
                    <a:pt x="0" y="40000"/>
                    <a:pt x="120000" y="120000"/>
                    <a:pt x="120000" y="80000"/>
                  </a:cubicBezTo>
                  <a:cubicBezTo>
                    <a:pt x="120000" y="60000"/>
                    <a:pt x="120000" y="120000"/>
                    <a:pt x="120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4" name="Google Shape;626;gb0755e36db_0_0">
              <a:extLst>
                <a:ext uri="{FF2B5EF4-FFF2-40B4-BE49-F238E27FC236}">
                  <a16:creationId xmlns:a16="http://schemas.microsoft.com/office/drawing/2014/main" id="{893DE1FE-8FC5-B94A-A6FF-AE1FA4750DEB}"/>
                </a:ext>
              </a:extLst>
            </p:cNvPr>
            <p:cNvSpPr/>
            <p:nvPr/>
          </p:nvSpPr>
          <p:spPr>
            <a:xfrm>
              <a:off x="8936741" y="6423769"/>
              <a:ext cx="258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40000"/>
                  </a:moveTo>
                  <a:cubicBezTo>
                    <a:pt x="80000" y="0"/>
                    <a:pt x="0" y="80000"/>
                    <a:pt x="0" y="80000"/>
                  </a:cubicBezTo>
                  <a:cubicBezTo>
                    <a:pt x="40000" y="120000"/>
                    <a:pt x="120000" y="80000"/>
                    <a:pt x="8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5" name="Google Shape;627;gb0755e36db_0_0">
              <a:extLst>
                <a:ext uri="{FF2B5EF4-FFF2-40B4-BE49-F238E27FC236}">
                  <a16:creationId xmlns:a16="http://schemas.microsoft.com/office/drawing/2014/main" id="{83109B7B-ECED-D247-B625-6FE92A2DA03E}"/>
                </a:ext>
              </a:extLst>
            </p:cNvPr>
            <p:cNvSpPr/>
            <p:nvPr/>
          </p:nvSpPr>
          <p:spPr>
            <a:xfrm>
              <a:off x="8356256" y="6872181"/>
              <a:ext cx="576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90000"/>
                  </a:moveTo>
                  <a:cubicBezTo>
                    <a:pt x="119999" y="0"/>
                    <a:pt x="51428" y="0"/>
                    <a:pt x="17142" y="30000"/>
                  </a:cubicBezTo>
                  <a:cubicBezTo>
                    <a:pt x="0" y="30000"/>
                    <a:pt x="119999" y="120000"/>
                    <a:pt x="119999" y="90000"/>
                  </a:cubicBezTo>
                  <a:cubicBezTo>
                    <a:pt x="119999" y="0"/>
                    <a:pt x="119999" y="120000"/>
                    <a:pt x="119999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6" name="Google Shape;628;gb0755e36db_0_0">
              <a:extLst>
                <a:ext uri="{FF2B5EF4-FFF2-40B4-BE49-F238E27FC236}">
                  <a16:creationId xmlns:a16="http://schemas.microsoft.com/office/drawing/2014/main" id="{3BEB6E52-ECDE-7F4C-9D5C-555E6055D114}"/>
                </a:ext>
              </a:extLst>
            </p:cNvPr>
            <p:cNvSpPr/>
            <p:nvPr/>
          </p:nvSpPr>
          <p:spPr>
            <a:xfrm>
              <a:off x="8448211" y="6668098"/>
              <a:ext cx="516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0000"/>
                  </a:moveTo>
                  <a:cubicBezTo>
                    <a:pt x="40000" y="80000"/>
                    <a:pt x="20000" y="80000"/>
                    <a:pt x="0" y="60000"/>
                  </a:cubicBezTo>
                  <a:cubicBezTo>
                    <a:pt x="20000" y="60000"/>
                    <a:pt x="60000" y="0"/>
                    <a:pt x="80000" y="40000"/>
                  </a:cubicBezTo>
                  <a:cubicBezTo>
                    <a:pt x="120000" y="60000"/>
                    <a:pt x="100000" y="120000"/>
                    <a:pt x="60000" y="100000"/>
                  </a:cubicBezTo>
                  <a:cubicBezTo>
                    <a:pt x="40000" y="80000"/>
                    <a:pt x="80000" y="120000"/>
                    <a:pt x="60000" y="10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7" name="Google Shape;629;gb0755e36db_0_0">
              <a:extLst>
                <a:ext uri="{FF2B5EF4-FFF2-40B4-BE49-F238E27FC236}">
                  <a16:creationId xmlns:a16="http://schemas.microsoft.com/office/drawing/2014/main" id="{66F43AE2-61F6-CB4D-B92D-90EBFA816643}"/>
                </a:ext>
              </a:extLst>
            </p:cNvPr>
            <p:cNvSpPr/>
            <p:nvPr/>
          </p:nvSpPr>
          <p:spPr>
            <a:xfrm>
              <a:off x="8422350" y="6305916"/>
              <a:ext cx="516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2857"/>
                  </a:moveTo>
                  <a:cubicBezTo>
                    <a:pt x="0" y="119999"/>
                    <a:pt x="20000" y="0"/>
                    <a:pt x="80000" y="17142"/>
                  </a:cubicBezTo>
                  <a:cubicBezTo>
                    <a:pt x="120000" y="17142"/>
                    <a:pt x="100000" y="102857"/>
                    <a:pt x="60000" y="102857"/>
                  </a:cubicBezTo>
                  <a:cubicBezTo>
                    <a:pt x="40000" y="102857"/>
                    <a:pt x="120000" y="102857"/>
                    <a:pt x="60000" y="102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8" name="Google Shape;630;gb0755e36db_0_0">
              <a:extLst>
                <a:ext uri="{FF2B5EF4-FFF2-40B4-BE49-F238E27FC236}">
                  <a16:creationId xmlns:a16="http://schemas.microsoft.com/office/drawing/2014/main" id="{BD9B3DD9-D824-7140-BCA0-2A0165F292D8}"/>
                </a:ext>
              </a:extLst>
            </p:cNvPr>
            <p:cNvSpPr/>
            <p:nvPr/>
          </p:nvSpPr>
          <p:spPr>
            <a:xfrm>
              <a:off x="8278665" y="6271424"/>
              <a:ext cx="1005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120000"/>
                  </a:moveTo>
                  <a:cubicBezTo>
                    <a:pt x="20000" y="120000"/>
                    <a:pt x="0" y="100000"/>
                    <a:pt x="10000" y="60000"/>
                  </a:cubicBezTo>
                  <a:cubicBezTo>
                    <a:pt x="20000" y="20000"/>
                    <a:pt x="50000" y="20000"/>
                    <a:pt x="80000" y="0"/>
                  </a:cubicBezTo>
                  <a:cubicBezTo>
                    <a:pt x="120000" y="0"/>
                    <a:pt x="60000" y="120000"/>
                    <a:pt x="4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9" name="Google Shape;631;gb0755e36db_0_0">
              <a:extLst>
                <a:ext uri="{FF2B5EF4-FFF2-40B4-BE49-F238E27FC236}">
                  <a16:creationId xmlns:a16="http://schemas.microsoft.com/office/drawing/2014/main" id="{A13A2FE5-24AC-DD43-9981-641AA9492E83}"/>
                </a:ext>
              </a:extLst>
            </p:cNvPr>
            <p:cNvSpPr/>
            <p:nvPr/>
          </p:nvSpPr>
          <p:spPr>
            <a:xfrm>
              <a:off x="8491317" y="6239805"/>
              <a:ext cx="576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120000"/>
                  </a:moveTo>
                  <a:cubicBezTo>
                    <a:pt x="68571" y="120000"/>
                    <a:pt x="0" y="0"/>
                    <a:pt x="51428" y="0"/>
                  </a:cubicBezTo>
                  <a:cubicBezTo>
                    <a:pt x="68571" y="0"/>
                    <a:pt x="102857" y="0"/>
                    <a:pt x="119999" y="40000"/>
                  </a:cubicBezTo>
                  <a:cubicBezTo>
                    <a:pt x="119999" y="40000"/>
                    <a:pt x="102857" y="120000"/>
                    <a:pt x="85714" y="120000"/>
                  </a:cubicBezTo>
                  <a:cubicBezTo>
                    <a:pt x="68571" y="120000"/>
                    <a:pt x="119999" y="120000"/>
                    <a:pt x="85714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0" name="Google Shape;632;gb0755e36db_0_0">
              <a:extLst>
                <a:ext uri="{FF2B5EF4-FFF2-40B4-BE49-F238E27FC236}">
                  <a16:creationId xmlns:a16="http://schemas.microsoft.com/office/drawing/2014/main" id="{67C607DA-4259-E345-8D33-68ABE330D175}"/>
                </a:ext>
              </a:extLst>
            </p:cNvPr>
            <p:cNvSpPr/>
            <p:nvPr/>
          </p:nvSpPr>
          <p:spPr>
            <a:xfrm>
              <a:off x="8134981" y="6070214"/>
              <a:ext cx="287400" cy="20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411" y="105000"/>
                  </a:moveTo>
                  <a:cubicBezTo>
                    <a:pt x="105882" y="100000"/>
                    <a:pt x="95294" y="95000"/>
                    <a:pt x="88235" y="90000"/>
                  </a:cubicBezTo>
                  <a:cubicBezTo>
                    <a:pt x="84705" y="90000"/>
                    <a:pt x="88235" y="85000"/>
                    <a:pt x="84705" y="80000"/>
                  </a:cubicBezTo>
                  <a:cubicBezTo>
                    <a:pt x="84705" y="80000"/>
                    <a:pt x="77647" y="85000"/>
                    <a:pt x="77647" y="85000"/>
                  </a:cubicBezTo>
                  <a:cubicBezTo>
                    <a:pt x="70588" y="85000"/>
                    <a:pt x="70588" y="75000"/>
                    <a:pt x="63529" y="80000"/>
                  </a:cubicBezTo>
                  <a:cubicBezTo>
                    <a:pt x="63529" y="85000"/>
                    <a:pt x="60000" y="90000"/>
                    <a:pt x="56470" y="95000"/>
                  </a:cubicBezTo>
                  <a:cubicBezTo>
                    <a:pt x="49411" y="100000"/>
                    <a:pt x="45882" y="110000"/>
                    <a:pt x="38823" y="115000"/>
                  </a:cubicBezTo>
                  <a:cubicBezTo>
                    <a:pt x="28235" y="120000"/>
                    <a:pt x="35294" y="100000"/>
                    <a:pt x="28235" y="95000"/>
                  </a:cubicBezTo>
                  <a:cubicBezTo>
                    <a:pt x="28235" y="90000"/>
                    <a:pt x="10588" y="95000"/>
                    <a:pt x="7058" y="95000"/>
                  </a:cubicBezTo>
                  <a:cubicBezTo>
                    <a:pt x="0" y="95000"/>
                    <a:pt x="14117" y="80000"/>
                    <a:pt x="14117" y="80000"/>
                  </a:cubicBezTo>
                  <a:cubicBezTo>
                    <a:pt x="21176" y="70000"/>
                    <a:pt x="17647" y="60000"/>
                    <a:pt x="17647" y="50000"/>
                  </a:cubicBezTo>
                  <a:cubicBezTo>
                    <a:pt x="17647" y="40000"/>
                    <a:pt x="17647" y="25000"/>
                    <a:pt x="21176" y="15000"/>
                  </a:cubicBezTo>
                  <a:cubicBezTo>
                    <a:pt x="24705" y="0"/>
                    <a:pt x="35294" y="0"/>
                    <a:pt x="38823" y="15000"/>
                  </a:cubicBezTo>
                  <a:cubicBezTo>
                    <a:pt x="38823" y="20000"/>
                    <a:pt x="38823" y="30000"/>
                    <a:pt x="42352" y="25000"/>
                  </a:cubicBezTo>
                  <a:cubicBezTo>
                    <a:pt x="45882" y="25000"/>
                    <a:pt x="45882" y="20000"/>
                    <a:pt x="49411" y="20000"/>
                  </a:cubicBezTo>
                  <a:cubicBezTo>
                    <a:pt x="52941" y="25000"/>
                    <a:pt x="56470" y="30000"/>
                    <a:pt x="60000" y="30000"/>
                  </a:cubicBezTo>
                  <a:cubicBezTo>
                    <a:pt x="63529" y="35000"/>
                    <a:pt x="67058" y="35000"/>
                    <a:pt x="70588" y="35000"/>
                  </a:cubicBezTo>
                  <a:cubicBezTo>
                    <a:pt x="74117" y="40000"/>
                    <a:pt x="81176" y="45000"/>
                    <a:pt x="88235" y="50000"/>
                  </a:cubicBezTo>
                  <a:cubicBezTo>
                    <a:pt x="98823" y="55000"/>
                    <a:pt x="98823" y="60000"/>
                    <a:pt x="98823" y="75000"/>
                  </a:cubicBezTo>
                  <a:cubicBezTo>
                    <a:pt x="98823" y="80000"/>
                    <a:pt x="105882" y="80000"/>
                    <a:pt x="105882" y="75000"/>
                  </a:cubicBezTo>
                  <a:cubicBezTo>
                    <a:pt x="112941" y="75000"/>
                    <a:pt x="112941" y="80000"/>
                    <a:pt x="116470" y="85000"/>
                  </a:cubicBezTo>
                  <a:cubicBezTo>
                    <a:pt x="120000" y="85000"/>
                    <a:pt x="120000" y="85000"/>
                    <a:pt x="120000" y="90000"/>
                  </a:cubicBezTo>
                  <a:cubicBezTo>
                    <a:pt x="116470" y="95000"/>
                    <a:pt x="116470" y="105000"/>
                    <a:pt x="109411" y="105000"/>
                  </a:cubicBezTo>
                  <a:cubicBezTo>
                    <a:pt x="105882" y="100000"/>
                    <a:pt x="116470" y="105000"/>
                    <a:pt x="109411" y="10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1" name="Google Shape;633;gb0755e36db_0_0">
              <a:extLst>
                <a:ext uri="{FF2B5EF4-FFF2-40B4-BE49-F238E27FC236}">
                  <a16:creationId xmlns:a16="http://schemas.microsoft.com/office/drawing/2014/main" id="{A0127D30-9F10-6F4F-8E97-07C365D9031B}"/>
                </a:ext>
              </a:extLst>
            </p:cNvPr>
            <p:cNvSpPr/>
            <p:nvPr/>
          </p:nvSpPr>
          <p:spPr>
            <a:xfrm>
              <a:off x="8247058" y="6052965"/>
              <a:ext cx="576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96000"/>
                  </a:moveTo>
                  <a:cubicBezTo>
                    <a:pt x="51428" y="120000"/>
                    <a:pt x="0" y="0"/>
                    <a:pt x="17142" y="0"/>
                  </a:cubicBezTo>
                  <a:cubicBezTo>
                    <a:pt x="34285" y="24000"/>
                    <a:pt x="119999" y="72000"/>
                    <a:pt x="85714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2" name="Google Shape;634;gb0755e36db_0_0">
              <a:extLst>
                <a:ext uri="{FF2B5EF4-FFF2-40B4-BE49-F238E27FC236}">
                  <a16:creationId xmlns:a16="http://schemas.microsoft.com/office/drawing/2014/main" id="{9A6EC9EB-0AD5-334F-BA79-BC8D155E3271}"/>
                </a:ext>
              </a:extLst>
            </p:cNvPr>
            <p:cNvSpPr/>
            <p:nvPr/>
          </p:nvSpPr>
          <p:spPr>
            <a:xfrm>
              <a:off x="8229813" y="6061590"/>
              <a:ext cx="315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96000"/>
                  </a:moveTo>
                  <a:cubicBezTo>
                    <a:pt x="30000" y="120000"/>
                    <a:pt x="0" y="48000"/>
                    <a:pt x="0" y="24000"/>
                  </a:cubicBezTo>
                  <a:cubicBezTo>
                    <a:pt x="30000" y="0"/>
                    <a:pt x="120000" y="72000"/>
                    <a:pt x="90000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3" name="Google Shape;635;gb0755e36db_0_0">
              <a:extLst>
                <a:ext uri="{FF2B5EF4-FFF2-40B4-BE49-F238E27FC236}">
                  <a16:creationId xmlns:a16="http://schemas.microsoft.com/office/drawing/2014/main" id="{7403EE03-7916-9D47-88C9-C102FDA57E61}"/>
                </a:ext>
              </a:extLst>
            </p:cNvPr>
            <p:cNvSpPr/>
            <p:nvPr/>
          </p:nvSpPr>
          <p:spPr>
            <a:xfrm>
              <a:off x="8152223" y="5900624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0000"/>
                  </a:moveTo>
                  <a:cubicBezTo>
                    <a:pt x="120000" y="80000"/>
                    <a:pt x="120000" y="60000"/>
                    <a:pt x="120000" y="40000"/>
                  </a:cubicBezTo>
                  <a:cubicBezTo>
                    <a:pt x="120000" y="40000"/>
                    <a:pt x="40000" y="0"/>
                    <a:pt x="40000" y="20000"/>
                  </a:cubicBezTo>
                  <a:cubicBezTo>
                    <a:pt x="40000" y="40000"/>
                    <a:pt x="0" y="80000"/>
                    <a:pt x="40000" y="80000"/>
                  </a:cubicBezTo>
                  <a:cubicBezTo>
                    <a:pt x="40000" y="100000"/>
                    <a:pt x="80000" y="120000"/>
                    <a:pt x="120000" y="100000"/>
                  </a:cubicBezTo>
                  <a:cubicBezTo>
                    <a:pt x="120000" y="80000"/>
                    <a:pt x="80000" y="120000"/>
                    <a:pt x="120000" y="10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4" name="Google Shape;636;gb0755e36db_0_0">
              <a:extLst>
                <a:ext uri="{FF2B5EF4-FFF2-40B4-BE49-F238E27FC236}">
                  <a16:creationId xmlns:a16="http://schemas.microsoft.com/office/drawing/2014/main" id="{23E1060C-BF1C-B148-96C3-2AE3C60FBF11}"/>
                </a:ext>
              </a:extLst>
            </p:cNvPr>
            <p:cNvSpPr/>
            <p:nvPr/>
          </p:nvSpPr>
          <p:spPr>
            <a:xfrm>
              <a:off x="8025781" y="5460837"/>
              <a:ext cx="1212600" cy="88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166" y="94857"/>
                  </a:moveTo>
                  <a:cubicBezTo>
                    <a:pt x="63333" y="98285"/>
                    <a:pt x="61666" y="94857"/>
                    <a:pt x="59166" y="96000"/>
                  </a:cubicBezTo>
                  <a:cubicBezTo>
                    <a:pt x="58333" y="96000"/>
                    <a:pt x="57500" y="97142"/>
                    <a:pt x="56666" y="98285"/>
                  </a:cubicBezTo>
                  <a:cubicBezTo>
                    <a:pt x="55000" y="99428"/>
                    <a:pt x="54166" y="98285"/>
                    <a:pt x="52500" y="98285"/>
                  </a:cubicBezTo>
                  <a:cubicBezTo>
                    <a:pt x="50000" y="97142"/>
                    <a:pt x="46666" y="94857"/>
                    <a:pt x="50000" y="91428"/>
                  </a:cubicBezTo>
                  <a:cubicBezTo>
                    <a:pt x="51666" y="89142"/>
                    <a:pt x="51666" y="86857"/>
                    <a:pt x="54166" y="86857"/>
                  </a:cubicBezTo>
                  <a:cubicBezTo>
                    <a:pt x="56666" y="88000"/>
                    <a:pt x="59166" y="89142"/>
                    <a:pt x="62500" y="88000"/>
                  </a:cubicBezTo>
                  <a:cubicBezTo>
                    <a:pt x="64166" y="88000"/>
                    <a:pt x="65833" y="86857"/>
                    <a:pt x="67500" y="86857"/>
                  </a:cubicBezTo>
                  <a:cubicBezTo>
                    <a:pt x="68333" y="86857"/>
                    <a:pt x="67500" y="85714"/>
                    <a:pt x="67500" y="84571"/>
                  </a:cubicBezTo>
                  <a:cubicBezTo>
                    <a:pt x="65000" y="82285"/>
                    <a:pt x="64166" y="81142"/>
                    <a:pt x="66666" y="78857"/>
                  </a:cubicBezTo>
                  <a:cubicBezTo>
                    <a:pt x="68333" y="75428"/>
                    <a:pt x="70000" y="75428"/>
                    <a:pt x="72500" y="75428"/>
                  </a:cubicBezTo>
                  <a:cubicBezTo>
                    <a:pt x="73333" y="75428"/>
                    <a:pt x="75000" y="75428"/>
                    <a:pt x="75833" y="76571"/>
                  </a:cubicBezTo>
                  <a:cubicBezTo>
                    <a:pt x="77500" y="77714"/>
                    <a:pt x="77500" y="78857"/>
                    <a:pt x="77500" y="81142"/>
                  </a:cubicBezTo>
                  <a:cubicBezTo>
                    <a:pt x="78333" y="83428"/>
                    <a:pt x="79166" y="80000"/>
                    <a:pt x="80000" y="80000"/>
                  </a:cubicBezTo>
                  <a:cubicBezTo>
                    <a:pt x="80000" y="78857"/>
                    <a:pt x="82500" y="80000"/>
                    <a:pt x="82500" y="80000"/>
                  </a:cubicBezTo>
                  <a:cubicBezTo>
                    <a:pt x="83333" y="80000"/>
                    <a:pt x="85833" y="80000"/>
                    <a:pt x="85833" y="77714"/>
                  </a:cubicBezTo>
                  <a:cubicBezTo>
                    <a:pt x="85833" y="76571"/>
                    <a:pt x="83333" y="75428"/>
                    <a:pt x="82500" y="75428"/>
                  </a:cubicBezTo>
                  <a:cubicBezTo>
                    <a:pt x="80833" y="74285"/>
                    <a:pt x="80000" y="73142"/>
                    <a:pt x="79166" y="72000"/>
                  </a:cubicBezTo>
                  <a:cubicBezTo>
                    <a:pt x="78333" y="72000"/>
                    <a:pt x="77500" y="74285"/>
                    <a:pt x="77500" y="75428"/>
                  </a:cubicBezTo>
                  <a:cubicBezTo>
                    <a:pt x="76666" y="76571"/>
                    <a:pt x="73333" y="75428"/>
                    <a:pt x="72500" y="75428"/>
                  </a:cubicBezTo>
                  <a:cubicBezTo>
                    <a:pt x="67500" y="74285"/>
                    <a:pt x="74166" y="72000"/>
                    <a:pt x="73333" y="69714"/>
                  </a:cubicBezTo>
                  <a:cubicBezTo>
                    <a:pt x="72500" y="66285"/>
                    <a:pt x="71666" y="61714"/>
                    <a:pt x="70000" y="59428"/>
                  </a:cubicBezTo>
                  <a:cubicBezTo>
                    <a:pt x="69166" y="59428"/>
                    <a:pt x="67500" y="60571"/>
                    <a:pt x="67500" y="59428"/>
                  </a:cubicBezTo>
                  <a:cubicBezTo>
                    <a:pt x="67500" y="58285"/>
                    <a:pt x="67500" y="56000"/>
                    <a:pt x="66666" y="54857"/>
                  </a:cubicBezTo>
                  <a:cubicBezTo>
                    <a:pt x="65833" y="53714"/>
                    <a:pt x="65000" y="60571"/>
                    <a:pt x="65833" y="60571"/>
                  </a:cubicBezTo>
                  <a:cubicBezTo>
                    <a:pt x="65000" y="60571"/>
                    <a:pt x="62500" y="52571"/>
                    <a:pt x="62500" y="52571"/>
                  </a:cubicBezTo>
                  <a:cubicBezTo>
                    <a:pt x="60833" y="52571"/>
                    <a:pt x="60000" y="53714"/>
                    <a:pt x="59166" y="54857"/>
                  </a:cubicBezTo>
                  <a:cubicBezTo>
                    <a:pt x="58333" y="54857"/>
                    <a:pt x="55833" y="57142"/>
                    <a:pt x="55833" y="56000"/>
                  </a:cubicBezTo>
                  <a:cubicBezTo>
                    <a:pt x="55833" y="52571"/>
                    <a:pt x="55000" y="52571"/>
                    <a:pt x="57500" y="52571"/>
                  </a:cubicBezTo>
                  <a:cubicBezTo>
                    <a:pt x="58333" y="52571"/>
                    <a:pt x="59166" y="51428"/>
                    <a:pt x="59166" y="50285"/>
                  </a:cubicBezTo>
                  <a:cubicBezTo>
                    <a:pt x="60000" y="49142"/>
                    <a:pt x="57500" y="49142"/>
                    <a:pt x="57500" y="49142"/>
                  </a:cubicBezTo>
                  <a:cubicBezTo>
                    <a:pt x="56666" y="48000"/>
                    <a:pt x="53333" y="45714"/>
                    <a:pt x="53333" y="45714"/>
                  </a:cubicBezTo>
                  <a:cubicBezTo>
                    <a:pt x="53333" y="42285"/>
                    <a:pt x="52500" y="44571"/>
                    <a:pt x="51666" y="44571"/>
                  </a:cubicBezTo>
                  <a:cubicBezTo>
                    <a:pt x="50833" y="44571"/>
                    <a:pt x="51666" y="38857"/>
                    <a:pt x="50000" y="40000"/>
                  </a:cubicBezTo>
                  <a:cubicBezTo>
                    <a:pt x="49166" y="40000"/>
                    <a:pt x="49166" y="41142"/>
                    <a:pt x="47500" y="38857"/>
                  </a:cubicBezTo>
                  <a:cubicBezTo>
                    <a:pt x="46666" y="38857"/>
                    <a:pt x="45833" y="36571"/>
                    <a:pt x="45000" y="36571"/>
                  </a:cubicBezTo>
                  <a:cubicBezTo>
                    <a:pt x="45000" y="36571"/>
                    <a:pt x="45833" y="37714"/>
                    <a:pt x="45833" y="37714"/>
                  </a:cubicBezTo>
                  <a:cubicBezTo>
                    <a:pt x="45833" y="37714"/>
                    <a:pt x="43333" y="37714"/>
                    <a:pt x="43333" y="38857"/>
                  </a:cubicBezTo>
                  <a:cubicBezTo>
                    <a:pt x="44166" y="40000"/>
                    <a:pt x="45833" y="38857"/>
                    <a:pt x="46666" y="41142"/>
                  </a:cubicBezTo>
                  <a:cubicBezTo>
                    <a:pt x="46666" y="43428"/>
                    <a:pt x="45000" y="43428"/>
                    <a:pt x="44166" y="43428"/>
                  </a:cubicBezTo>
                  <a:cubicBezTo>
                    <a:pt x="42500" y="44571"/>
                    <a:pt x="38333" y="40000"/>
                    <a:pt x="36666" y="42285"/>
                  </a:cubicBezTo>
                  <a:cubicBezTo>
                    <a:pt x="35833" y="42285"/>
                    <a:pt x="37500" y="43428"/>
                    <a:pt x="38333" y="44571"/>
                  </a:cubicBezTo>
                  <a:cubicBezTo>
                    <a:pt x="38333" y="45714"/>
                    <a:pt x="39166" y="44571"/>
                    <a:pt x="40000" y="44571"/>
                  </a:cubicBezTo>
                  <a:cubicBezTo>
                    <a:pt x="40833" y="44571"/>
                    <a:pt x="43333" y="43428"/>
                    <a:pt x="43333" y="44571"/>
                  </a:cubicBezTo>
                  <a:cubicBezTo>
                    <a:pt x="43333" y="45714"/>
                    <a:pt x="42500" y="46857"/>
                    <a:pt x="41666" y="48000"/>
                  </a:cubicBezTo>
                  <a:cubicBezTo>
                    <a:pt x="41666" y="48000"/>
                    <a:pt x="32500" y="40000"/>
                    <a:pt x="30833" y="41142"/>
                  </a:cubicBezTo>
                  <a:cubicBezTo>
                    <a:pt x="31666" y="41142"/>
                    <a:pt x="32500" y="42285"/>
                    <a:pt x="33333" y="42285"/>
                  </a:cubicBezTo>
                  <a:cubicBezTo>
                    <a:pt x="35000" y="44571"/>
                    <a:pt x="30833" y="43428"/>
                    <a:pt x="30833" y="43428"/>
                  </a:cubicBezTo>
                  <a:cubicBezTo>
                    <a:pt x="28333" y="41142"/>
                    <a:pt x="25000" y="43428"/>
                    <a:pt x="22500" y="42285"/>
                  </a:cubicBezTo>
                  <a:cubicBezTo>
                    <a:pt x="19166" y="41142"/>
                    <a:pt x="16666" y="42285"/>
                    <a:pt x="14166" y="38857"/>
                  </a:cubicBezTo>
                  <a:cubicBezTo>
                    <a:pt x="11666" y="36571"/>
                    <a:pt x="10000" y="40000"/>
                    <a:pt x="7500" y="38857"/>
                  </a:cubicBezTo>
                  <a:cubicBezTo>
                    <a:pt x="6666" y="37714"/>
                    <a:pt x="5000" y="37714"/>
                    <a:pt x="4166" y="36571"/>
                  </a:cubicBezTo>
                  <a:cubicBezTo>
                    <a:pt x="4166" y="35428"/>
                    <a:pt x="1666" y="32000"/>
                    <a:pt x="3333" y="32000"/>
                  </a:cubicBezTo>
                  <a:cubicBezTo>
                    <a:pt x="5833" y="32000"/>
                    <a:pt x="9166" y="35428"/>
                    <a:pt x="11666" y="33142"/>
                  </a:cubicBezTo>
                  <a:cubicBezTo>
                    <a:pt x="12500" y="32000"/>
                    <a:pt x="10833" y="30857"/>
                    <a:pt x="10833" y="30857"/>
                  </a:cubicBezTo>
                  <a:cubicBezTo>
                    <a:pt x="9166" y="29714"/>
                    <a:pt x="7500" y="29714"/>
                    <a:pt x="6666" y="29714"/>
                  </a:cubicBezTo>
                  <a:cubicBezTo>
                    <a:pt x="4166" y="29714"/>
                    <a:pt x="0" y="29714"/>
                    <a:pt x="0" y="26285"/>
                  </a:cubicBezTo>
                  <a:cubicBezTo>
                    <a:pt x="0" y="21714"/>
                    <a:pt x="0" y="18285"/>
                    <a:pt x="1666" y="13714"/>
                  </a:cubicBezTo>
                  <a:cubicBezTo>
                    <a:pt x="2500" y="10285"/>
                    <a:pt x="5000" y="8000"/>
                    <a:pt x="7500" y="5714"/>
                  </a:cubicBezTo>
                  <a:cubicBezTo>
                    <a:pt x="9166" y="3428"/>
                    <a:pt x="10833" y="3428"/>
                    <a:pt x="13333" y="2285"/>
                  </a:cubicBezTo>
                  <a:cubicBezTo>
                    <a:pt x="15000" y="2285"/>
                    <a:pt x="20000" y="0"/>
                    <a:pt x="20833" y="3428"/>
                  </a:cubicBezTo>
                  <a:cubicBezTo>
                    <a:pt x="20833" y="2285"/>
                    <a:pt x="16666" y="8000"/>
                    <a:pt x="15833" y="8000"/>
                  </a:cubicBezTo>
                  <a:cubicBezTo>
                    <a:pt x="14166" y="10285"/>
                    <a:pt x="12500" y="12571"/>
                    <a:pt x="14166" y="14857"/>
                  </a:cubicBezTo>
                  <a:cubicBezTo>
                    <a:pt x="15833" y="17142"/>
                    <a:pt x="14166" y="18285"/>
                    <a:pt x="15000" y="20571"/>
                  </a:cubicBezTo>
                  <a:cubicBezTo>
                    <a:pt x="15000" y="22857"/>
                    <a:pt x="16666" y="24000"/>
                    <a:pt x="17500" y="25142"/>
                  </a:cubicBezTo>
                  <a:cubicBezTo>
                    <a:pt x="18333" y="26285"/>
                    <a:pt x="20000" y="27428"/>
                    <a:pt x="20833" y="28571"/>
                  </a:cubicBezTo>
                  <a:cubicBezTo>
                    <a:pt x="21666" y="29714"/>
                    <a:pt x="18333" y="29714"/>
                    <a:pt x="18333" y="30857"/>
                  </a:cubicBezTo>
                  <a:cubicBezTo>
                    <a:pt x="18333" y="29714"/>
                    <a:pt x="21666" y="33142"/>
                    <a:pt x="21666" y="33142"/>
                  </a:cubicBezTo>
                  <a:cubicBezTo>
                    <a:pt x="22500" y="32000"/>
                    <a:pt x="21666" y="29714"/>
                    <a:pt x="21666" y="28571"/>
                  </a:cubicBezTo>
                  <a:cubicBezTo>
                    <a:pt x="21666" y="28571"/>
                    <a:pt x="23333" y="27428"/>
                    <a:pt x="22500" y="26285"/>
                  </a:cubicBezTo>
                  <a:cubicBezTo>
                    <a:pt x="21666" y="25142"/>
                    <a:pt x="18333" y="24000"/>
                    <a:pt x="17500" y="22857"/>
                  </a:cubicBezTo>
                  <a:cubicBezTo>
                    <a:pt x="16666" y="22857"/>
                    <a:pt x="15833" y="21714"/>
                    <a:pt x="16666" y="21714"/>
                  </a:cubicBezTo>
                  <a:cubicBezTo>
                    <a:pt x="18333" y="21714"/>
                    <a:pt x="18333" y="20571"/>
                    <a:pt x="19166" y="19428"/>
                  </a:cubicBezTo>
                  <a:cubicBezTo>
                    <a:pt x="20833" y="18285"/>
                    <a:pt x="23333" y="20571"/>
                    <a:pt x="24166" y="21714"/>
                  </a:cubicBezTo>
                  <a:cubicBezTo>
                    <a:pt x="23333" y="20571"/>
                    <a:pt x="22500" y="19428"/>
                    <a:pt x="22500" y="18285"/>
                  </a:cubicBezTo>
                  <a:cubicBezTo>
                    <a:pt x="22500" y="16000"/>
                    <a:pt x="18333" y="17142"/>
                    <a:pt x="18333" y="14857"/>
                  </a:cubicBezTo>
                  <a:cubicBezTo>
                    <a:pt x="16666" y="8000"/>
                    <a:pt x="24166" y="13714"/>
                    <a:pt x="24166" y="13714"/>
                  </a:cubicBezTo>
                  <a:cubicBezTo>
                    <a:pt x="24166" y="12571"/>
                    <a:pt x="19166" y="10285"/>
                    <a:pt x="19166" y="10285"/>
                  </a:cubicBezTo>
                  <a:cubicBezTo>
                    <a:pt x="19166" y="9142"/>
                    <a:pt x="23333" y="10285"/>
                    <a:pt x="23333" y="10285"/>
                  </a:cubicBezTo>
                  <a:cubicBezTo>
                    <a:pt x="23333" y="9142"/>
                    <a:pt x="20833" y="8000"/>
                    <a:pt x="20833" y="8000"/>
                  </a:cubicBezTo>
                  <a:cubicBezTo>
                    <a:pt x="20000" y="6857"/>
                    <a:pt x="20833" y="6857"/>
                    <a:pt x="21666" y="6857"/>
                  </a:cubicBezTo>
                  <a:cubicBezTo>
                    <a:pt x="22500" y="8000"/>
                    <a:pt x="22500" y="6857"/>
                    <a:pt x="23333" y="6857"/>
                  </a:cubicBezTo>
                  <a:cubicBezTo>
                    <a:pt x="25000" y="5714"/>
                    <a:pt x="25000" y="6857"/>
                    <a:pt x="26666" y="6857"/>
                  </a:cubicBezTo>
                  <a:cubicBezTo>
                    <a:pt x="24166" y="5714"/>
                    <a:pt x="27500" y="3428"/>
                    <a:pt x="28333" y="3428"/>
                  </a:cubicBezTo>
                  <a:cubicBezTo>
                    <a:pt x="30000" y="2285"/>
                    <a:pt x="35000" y="2285"/>
                    <a:pt x="35833" y="4571"/>
                  </a:cubicBezTo>
                  <a:cubicBezTo>
                    <a:pt x="36666" y="5714"/>
                    <a:pt x="36666" y="6857"/>
                    <a:pt x="36666" y="8000"/>
                  </a:cubicBezTo>
                  <a:cubicBezTo>
                    <a:pt x="37500" y="9142"/>
                    <a:pt x="38333" y="10285"/>
                    <a:pt x="39166" y="11428"/>
                  </a:cubicBezTo>
                  <a:cubicBezTo>
                    <a:pt x="40000" y="13714"/>
                    <a:pt x="35833" y="18285"/>
                    <a:pt x="35833" y="18285"/>
                  </a:cubicBezTo>
                  <a:cubicBezTo>
                    <a:pt x="36666" y="19428"/>
                    <a:pt x="38333" y="16000"/>
                    <a:pt x="39166" y="16000"/>
                  </a:cubicBezTo>
                  <a:cubicBezTo>
                    <a:pt x="39166" y="16000"/>
                    <a:pt x="37500" y="22857"/>
                    <a:pt x="38333" y="21714"/>
                  </a:cubicBezTo>
                  <a:cubicBezTo>
                    <a:pt x="39166" y="21714"/>
                    <a:pt x="39166" y="19428"/>
                    <a:pt x="40000" y="19428"/>
                  </a:cubicBezTo>
                  <a:cubicBezTo>
                    <a:pt x="41666" y="19428"/>
                    <a:pt x="41666" y="20571"/>
                    <a:pt x="43333" y="18285"/>
                  </a:cubicBezTo>
                  <a:cubicBezTo>
                    <a:pt x="44166" y="17142"/>
                    <a:pt x="44166" y="18285"/>
                    <a:pt x="45000" y="19428"/>
                  </a:cubicBezTo>
                  <a:cubicBezTo>
                    <a:pt x="45833" y="20571"/>
                    <a:pt x="45000" y="20571"/>
                    <a:pt x="45000" y="21714"/>
                  </a:cubicBezTo>
                  <a:cubicBezTo>
                    <a:pt x="45000" y="22857"/>
                    <a:pt x="49166" y="24000"/>
                    <a:pt x="50000" y="24000"/>
                  </a:cubicBezTo>
                  <a:cubicBezTo>
                    <a:pt x="50000" y="24000"/>
                    <a:pt x="45833" y="18285"/>
                    <a:pt x="45000" y="17142"/>
                  </a:cubicBezTo>
                  <a:cubicBezTo>
                    <a:pt x="45000" y="17142"/>
                    <a:pt x="52500" y="20571"/>
                    <a:pt x="52500" y="19428"/>
                  </a:cubicBezTo>
                  <a:cubicBezTo>
                    <a:pt x="52500" y="19428"/>
                    <a:pt x="47500" y="18285"/>
                    <a:pt x="47500" y="16000"/>
                  </a:cubicBezTo>
                  <a:cubicBezTo>
                    <a:pt x="47500" y="14857"/>
                    <a:pt x="50000" y="13714"/>
                    <a:pt x="50833" y="13714"/>
                  </a:cubicBezTo>
                  <a:cubicBezTo>
                    <a:pt x="52500" y="12571"/>
                    <a:pt x="53333" y="13714"/>
                    <a:pt x="55000" y="14857"/>
                  </a:cubicBezTo>
                  <a:cubicBezTo>
                    <a:pt x="57500" y="16000"/>
                    <a:pt x="60833" y="14857"/>
                    <a:pt x="61666" y="19428"/>
                  </a:cubicBezTo>
                  <a:cubicBezTo>
                    <a:pt x="61666" y="19428"/>
                    <a:pt x="55833" y="19428"/>
                    <a:pt x="56666" y="22857"/>
                  </a:cubicBezTo>
                  <a:cubicBezTo>
                    <a:pt x="56666" y="21714"/>
                    <a:pt x="59166" y="20571"/>
                    <a:pt x="59166" y="20571"/>
                  </a:cubicBezTo>
                  <a:cubicBezTo>
                    <a:pt x="60833" y="20571"/>
                    <a:pt x="58333" y="22857"/>
                    <a:pt x="58333" y="24000"/>
                  </a:cubicBezTo>
                  <a:cubicBezTo>
                    <a:pt x="58333" y="24000"/>
                    <a:pt x="60833" y="21714"/>
                    <a:pt x="60833" y="21714"/>
                  </a:cubicBezTo>
                  <a:cubicBezTo>
                    <a:pt x="60833" y="20571"/>
                    <a:pt x="64166" y="20571"/>
                    <a:pt x="65000" y="21714"/>
                  </a:cubicBezTo>
                  <a:cubicBezTo>
                    <a:pt x="68333" y="21714"/>
                    <a:pt x="60833" y="25142"/>
                    <a:pt x="61666" y="26285"/>
                  </a:cubicBezTo>
                  <a:cubicBezTo>
                    <a:pt x="61666" y="26285"/>
                    <a:pt x="63333" y="24000"/>
                    <a:pt x="63333" y="25142"/>
                  </a:cubicBezTo>
                  <a:cubicBezTo>
                    <a:pt x="63333" y="26285"/>
                    <a:pt x="61666" y="28571"/>
                    <a:pt x="62500" y="29714"/>
                  </a:cubicBezTo>
                  <a:cubicBezTo>
                    <a:pt x="61666" y="28571"/>
                    <a:pt x="65000" y="24000"/>
                    <a:pt x="65833" y="25142"/>
                  </a:cubicBezTo>
                  <a:cubicBezTo>
                    <a:pt x="65833" y="27428"/>
                    <a:pt x="65000" y="29714"/>
                    <a:pt x="65833" y="30857"/>
                  </a:cubicBezTo>
                  <a:cubicBezTo>
                    <a:pt x="65833" y="30857"/>
                    <a:pt x="65833" y="26285"/>
                    <a:pt x="67500" y="26285"/>
                  </a:cubicBezTo>
                  <a:cubicBezTo>
                    <a:pt x="69166" y="27428"/>
                    <a:pt x="66666" y="30857"/>
                    <a:pt x="67500" y="32000"/>
                  </a:cubicBezTo>
                  <a:cubicBezTo>
                    <a:pt x="67500" y="32000"/>
                    <a:pt x="68333" y="28571"/>
                    <a:pt x="69166" y="28571"/>
                  </a:cubicBezTo>
                  <a:cubicBezTo>
                    <a:pt x="69166" y="28571"/>
                    <a:pt x="68333" y="32000"/>
                    <a:pt x="69166" y="32000"/>
                  </a:cubicBezTo>
                  <a:cubicBezTo>
                    <a:pt x="68333" y="32000"/>
                    <a:pt x="70833" y="27428"/>
                    <a:pt x="71666" y="26285"/>
                  </a:cubicBezTo>
                  <a:cubicBezTo>
                    <a:pt x="72500" y="25142"/>
                    <a:pt x="75000" y="26285"/>
                    <a:pt x="75833" y="27428"/>
                  </a:cubicBezTo>
                  <a:cubicBezTo>
                    <a:pt x="77500" y="28571"/>
                    <a:pt x="78333" y="30857"/>
                    <a:pt x="75833" y="30857"/>
                  </a:cubicBezTo>
                  <a:cubicBezTo>
                    <a:pt x="75000" y="30857"/>
                    <a:pt x="71666" y="30857"/>
                    <a:pt x="71666" y="34285"/>
                  </a:cubicBezTo>
                  <a:cubicBezTo>
                    <a:pt x="71666" y="33142"/>
                    <a:pt x="76666" y="30857"/>
                    <a:pt x="76666" y="32000"/>
                  </a:cubicBezTo>
                  <a:cubicBezTo>
                    <a:pt x="76666" y="32000"/>
                    <a:pt x="73333" y="34285"/>
                    <a:pt x="73333" y="35428"/>
                  </a:cubicBezTo>
                  <a:cubicBezTo>
                    <a:pt x="73333" y="34285"/>
                    <a:pt x="76666" y="34285"/>
                    <a:pt x="76666" y="34285"/>
                  </a:cubicBezTo>
                  <a:cubicBezTo>
                    <a:pt x="77500" y="33142"/>
                    <a:pt x="79166" y="29714"/>
                    <a:pt x="80000" y="30857"/>
                  </a:cubicBezTo>
                  <a:cubicBezTo>
                    <a:pt x="80833" y="33142"/>
                    <a:pt x="80000" y="35428"/>
                    <a:pt x="78333" y="35428"/>
                  </a:cubicBezTo>
                  <a:cubicBezTo>
                    <a:pt x="77500" y="36571"/>
                    <a:pt x="76666" y="37714"/>
                    <a:pt x="75833" y="38857"/>
                  </a:cubicBezTo>
                  <a:cubicBezTo>
                    <a:pt x="75833" y="38857"/>
                    <a:pt x="77500" y="36571"/>
                    <a:pt x="78333" y="36571"/>
                  </a:cubicBezTo>
                  <a:cubicBezTo>
                    <a:pt x="78333" y="36571"/>
                    <a:pt x="77500" y="41142"/>
                    <a:pt x="77500" y="41142"/>
                  </a:cubicBezTo>
                  <a:cubicBezTo>
                    <a:pt x="76666" y="38857"/>
                    <a:pt x="82500" y="30857"/>
                    <a:pt x="83333" y="33142"/>
                  </a:cubicBezTo>
                  <a:cubicBezTo>
                    <a:pt x="84166" y="34285"/>
                    <a:pt x="82500" y="35428"/>
                    <a:pt x="81666" y="35428"/>
                  </a:cubicBezTo>
                  <a:cubicBezTo>
                    <a:pt x="82500" y="35428"/>
                    <a:pt x="85000" y="35428"/>
                    <a:pt x="85833" y="35428"/>
                  </a:cubicBezTo>
                  <a:cubicBezTo>
                    <a:pt x="86666" y="35428"/>
                    <a:pt x="88333" y="35428"/>
                    <a:pt x="89166" y="36571"/>
                  </a:cubicBezTo>
                  <a:cubicBezTo>
                    <a:pt x="90000" y="40000"/>
                    <a:pt x="81666" y="40000"/>
                    <a:pt x="82500" y="43428"/>
                  </a:cubicBezTo>
                  <a:cubicBezTo>
                    <a:pt x="82500" y="43428"/>
                    <a:pt x="85000" y="40000"/>
                    <a:pt x="85833" y="40000"/>
                  </a:cubicBezTo>
                  <a:cubicBezTo>
                    <a:pt x="86666" y="40000"/>
                    <a:pt x="88333" y="40000"/>
                    <a:pt x="88333" y="41142"/>
                  </a:cubicBezTo>
                  <a:cubicBezTo>
                    <a:pt x="89166" y="42285"/>
                    <a:pt x="84166" y="44571"/>
                    <a:pt x="84166" y="44571"/>
                  </a:cubicBezTo>
                  <a:cubicBezTo>
                    <a:pt x="84166" y="44571"/>
                    <a:pt x="86666" y="43428"/>
                    <a:pt x="86666" y="43428"/>
                  </a:cubicBezTo>
                  <a:cubicBezTo>
                    <a:pt x="87500" y="43428"/>
                    <a:pt x="89166" y="42285"/>
                    <a:pt x="90000" y="41142"/>
                  </a:cubicBezTo>
                  <a:cubicBezTo>
                    <a:pt x="90833" y="41142"/>
                    <a:pt x="90000" y="40000"/>
                    <a:pt x="90833" y="38857"/>
                  </a:cubicBezTo>
                  <a:cubicBezTo>
                    <a:pt x="91666" y="38857"/>
                    <a:pt x="93333" y="41142"/>
                    <a:pt x="93333" y="42285"/>
                  </a:cubicBezTo>
                  <a:cubicBezTo>
                    <a:pt x="96666" y="45714"/>
                    <a:pt x="93333" y="44571"/>
                    <a:pt x="90833" y="45714"/>
                  </a:cubicBezTo>
                  <a:cubicBezTo>
                    <a:pt x="90833" y="45714"/>
                    <a:pt x="85000" y="48000"/>
                    <a:pt x="85000" y="46857"/>
                  </a:cubicBezTo>
                  <a:cubicBezTo>
                    <a:pt x="85000" y="48000"/>
                    <a:pt x="98333" y="48000"/>
                    <a:pt x="97500" y="50285"/>
                  </a:cubicBezTo>
                  <a:cubicBezTo>
                    <a:pt x="96666" y="51428"/>
                    <a:pt x="92500" y="51428"/>
                    <a:pt x="91666" y="50285"/>
                  </a:cubicBezTo>
                  <a:cubicBezTo>
                    <a:pt x="91666" y="50285"/>
                    <a:pt x="88333" y="51428"/>
                    <a:pt x="88333" y="51428"/>
                  </a:cubicBezTo>
                  <a:cubicBezTo>
                    <a:pt x="89166" y="52571"/>
                    <a:pt x="91666" y="51428"/>
                    <a:pt x="91666" y="52571"/>
                  </a:cubicBezTo>
                  <a:cubicBezTo>
                    <a:pt x="92500" y="52571"/>
                    <a:pt x="89166" y="53714"/>
                    <a:pt x="89166" y="54857"/>
                  </a:cubicBezTo>
                  <a:cubicBezTo>
                    <a:pt x="89166" y="57142"/>
                    <a:pt x="92500" y="58285"/>
                    <a:pt x="93333" y="58285"/>
                  </a:cubicBezTo>
                  <a:cubicBezTo>
                    <a:pt x="95000" y="59428"/>
                    <a:pt x="97500" y="59428"/>
                    <a:pt x="98333" y="61714"/>
                  </a:cubicBezTo>
                  <a:cubicBezTo>
                    <a:pt x="99166" y="62857"/>
                    <a:pt x="99166" y="64000"/>
                    <a:pt x="100000" y="64000"/>
                  </a:cubicBezTo>
                  <a:cubicBezTo>
                    <a:pt x="100000" y="64000"/>
                    <a:pt x="101666" y="62857"/>
                    <a:pt x="101666" y="62857"/>
                  </a:cubicBezTo>
                  <a:cubicBezTo>
                    <a:pt x="101666" y="62857"/>
                    <a:pt x="101666" y="65142"/>
                    <a:pt x="102500" y="65142"/>
                  </a:cubicBezTo>
                  <a:cubicBezTo>
                    <a:pt x="102500" y="65142"/>
                    <a:pt x="102500" y="62857"/>
                    <a:pt x="103333" y="62857"/>
                  </a:cubicBezTo>
                  <a:cubicBezTo>
                    <a:pt x="103333" y="62857"/>
                    <a:pt x="103333" y="65142"/>
                    <a:pt x="103333" y="65142"/>
                  </a:cubicBezTo>
                  <a:cubicBezTo>
                    <a:pt x="103333" y="66285"/>
                    <a:pt x="105000" y="65142"/>
                    <a:pt x="105833" y="65142"/>
                  </a:cubicBezTo>
                  <a:cubicBezTo>
                    <a:pt x="105833" y="65142"/>
                    <a:pt x="107500" y="66285"/>
                    <a:pt x="107500" y="67428"/>
                  </a:cubicBezTo>
                  <a:cubicBezTo>
                    <a:pt x="107500" y="68571"/>
                    <a:pt x="106666" y="67428"/>
                    <a:pt x="106666" y="68571"/>
                  </a:cubicBezTo>
                  <a:cubicBezTo>
                    <a:pt x="107500" y="67428"/>
                    <a:pt x="115000" y="70857"/>
                    <a:pt x="115000" y="70857"/>
                  </a:cubicBezTo>
                  <a:cubicBezTo>
                    <a:pt x="114166" y="72000"/>
                    <a:pt x="114166" y="72000"/>
                    <a:pt x="114166" y="72000"/>
                  </a:cubicBezTo>
                  <a:cubicBezTo>
                    <a:pt x="114166" y="73142"/>
                    <a:pt x="115833" y="72000"/>
                    <a:pt x="115833" y="72000"/>
                  </a:cubicBezTo>
                  <a:cubicBezTo>
                    <a:pt x="116666" y="70857"/>
                    <a:pt x="116666" y="72000"/>
                    <a:pt x="117500" y="73142"/>
                  </a:cubicBezTo>
                  <a:cubicBezTo>
                    <a:pt x="118333" y="73142"/>
                    <a:pt x="120000" y="75428"/>
                    <a:pt x="119166" y="76571"/>
                  </a:cubicBezTo>
                  <a:cubicBezTo>
                    <a:pt x="119166" y="76571"/>
                    <a:pt x="117500" y="76571"/>
                    <a:pt x="117500" y="76571"/>
                  </a:cubicBezTo>
                  <a:cubicBezTo>
                    <a:pt x="117500" y="77714"/>
                    <a:pt x="119166" y="77714"/>
                    <a:pt x="118333" y="78857"/>
                  </a:cubicBezTo>
                  <a:cubicBezTo>
                    <a:pt x="118333" y="78857"/>
                    <a:pt x="115833" y="78857"/>
                    <a:pt x="115833" y="78857"/>
                  </a:cubicBezTo>
                  <a:cubicBezTo>
                    <a:pt x="114166" y="80000"/>
                    <a:pt x="115833" y="80000"/>
                    <a:pt x="115833" y="81142"/>
                  </a:cubicBezTo>
                  <a:cubicBezTo>
                    <a:pt x="116666" y="83428"/>
                    <a:pt x="113333" y="81142"/>
                    <a:pt x="112500" y="81142"/>
                  </a:cubicBezTo>
                  <a:cubicBezTo>
                    <a:pt x="113333" y="82285"/>
                    <a:pt x="115000" y="83428"/>
                    <a:pt x="114166" y="84571"/>
                  </a:cubicBezTo>
                  <a:cubicBezTo>
                    <a:pt x="113333" y="84571"/>
                    <a:pt x="110000" y="84571"/>
                    <a:pt x="110833" y="83428"/>
                  </a:cubicBezTo>
                  <a:cubicBezTo>
                    <a:pt x="110000" y="84571"/>
                    <a:pt x="112500" y="86857"/>
                    <a:pt x="111666" y="88000"/>
                  </a:cubicBezTo>
                  <a:cubicBezTo>
                    <a:pt x="110833" y="88000"/>
                    <a:pt x="110833" y="85714"/>
                    <a:pt x="110000" y="86857"/>
                  </a:cubicBezTo>
                  <a:cubicBezTo>
                    <a:pt x="109166" y="88000"/>
                    <a:pt x="112500" y="93714"/>
                    <a:pt x="109166" y="90285"/>
                  </a:cubicBezTo>
                  <a:cubicBezTo>
                    <a:pt x="109166" y="90285"/>
                    <a:pt x="106666" y="88000"/>
                    <a:pt x="106666" y="88000"/>
                  </a:cubicBezTo>
                  <a:cubicBezTo>
                    <a:pt x="105833" y="89142"/>
                    <a:pt x="105833" y="90285"/>
                    <a:pt x="105000" y="90285"/>
                  </a:cubicBezTo>
                  <a:cubicBezTo>
                    <a:pt x="105000" y="89142"/>
                    <a:pt x="105833" y="88000"/>
                    <a:pt x="105833" y="86857"/>
                  </a:cubicBezTo>
                  <a:cubicBezTo>
                    <a:pt x="105833" y="88000"/>
                    <a:pt x="104166" y="88000"/>
                    <a:pt x="104166" y="88000"/>
                  </a:cubicBezTo>
                  <a:cubicBezTo>
                    <a:pt x="103333" y="86857"/>
                    <a:pt x="105000" y="85714"/>
                    <a:pt x="104166" y="84571"/>
                  </a:cubicBezTo>
                  <a:cubicBezTo>
                    <a:pt x="104166" y="84571"/>
                    <a:pt x="102500" y="85714"/>
                    <a:pt x="102500" y="85714"/>
                  </a:cubicBezTo>
                  <a:cubicBezTo>
                    <a:pt x="101666" y="84571"/>
                    <a:pt x="102500" y="82285"/>
                    <a:pt x="102500" y="82285"/>
                  </a:cubicBezTo>
                  <a:cubicBezTo>
                    <a:pt x="103333" y="82285"/>
                    <a:pt x="106666" y="80000"/>
                    <a:pt x="105833" y="80000"/>
                  </a:cubicBezTo>
                  <a:cubicBezTo>
                    <a:pt x="105000" y="78857"/>
                    <a:pt x="101666" y="83428"/>
                    <a:pt x="100000" y="82285"/>
                  </a:cubicBezTo>
                  <a:cubicBezTo>
                    <a:pt x="100000" y="82285"/>
                    <a:pt x="102500" y="78857"/>
                    <a:pt x="101666" y="78857"/>
                  </a:cubicBezTo>
                  <a:cubicBezTo>
                    <a:pt x="100833" y="78857"/>
                    <a:pt x="100000" y="81142"/>
                    <a:pt x="99166" y="80000"/>
                  </a:cubicBezTo>
                  <a:cubicBezTo>
                    <a:pt x="98333" y="78857"/>
                    <a:pt x="97500" y="78857"/>
                    <a:pt x="96666" y="77714"/>
                  </a:cubicBezTo>
                  <a:cubicBezTo>
                    <a:pt x="95833" y="76571"/>
                    <a:pt x="95000" y="75428"/>
                    <a:pt x="94166" y="76571"/>
                  </a:cubicBezTo>
                  <a:cubicBezTo>
                    <a:pt x="94166" y="77714"/>
                    <a:pt x="94166" y="77714"/>
                    <a:pt x="94166" y="78857"/>
                  </a:cubicBezTo>
                  <a:cubicBezTo>
                    <a:pt x="94166" y="78857"/>
                    <a:pt x="93333" y="78857"/>
                    <a:pt x="93333" y="78857"/>
                  </a:cubicBezTo>
                  <a:cubicBezTo>
                    <a:pt x="93333" y="80000"/>
                    <a:pt x="96666" y="82285"/>
                    <a:pt x="93333" y="82285"/>
                  </a:cubicBezTo>
                  <a:cubicBezTo>
                    <a:pt x="92500" y="82285"/>
                    <a:pt x="89166" y="81142"/>
                    <a:pt x="90000" y="80000"/>
                  </a:cubicBezTo>
                  <a:cubicBezTo>
                    <a:pt x="89166" y="82285"/>
                    <a:pt x="92500" y="84571"/>
                    <a:pt x="93333" y="85714"/>
                  </a:cubicBezTo>
                  <a:cubicBezTo>
                    <a:pt x="95000" y="85714"/>
                    <a:pt x="95000" y="89142"/>
                    <a:pt x="95833" y="90285"/>
                  </a:cubicBezTo>
                  <a:cubicBezTo>
                    <a:pt x="96666" y="91428"/>
                    <a:pt x="96666" y="92571"/>
                    <a:pt x="97500" y="92571"/>
                  </a:cubicBezTo>
                  <a:cubicBezTo>
                    <a:pt x="98333" y="92571"/>
                    <a:pt x="97500" y="91428"/>
                    <a:pt x="98333" y="91428"/>
                  </a:cubicBezTo>
                  <a:cubicBezTo>
                    <a:pt x="98333" y="91428"/>
                    <a:pt x="99166" y="92571"/>
                    <a:pt x="99166" y="93714"/>
                  </a:cubicBezTo>
                  <a:cubicBezTo>
                    <a:pt x="100000" y="94857"/>
                    <a:pt x="100000" y="93714"/>
                    <a:pt x="100833" y="92571"/>
                  </a:cubicBezTo>
                  <a:cubicBezTo>
                    <a:pt x="101666" y="92571"/>
                    <a:pt x="100833" y="97142"/>
                    <a:pt x="101666" y="96000"/>
                  </a:cubicBezTo>
                  <a:cubicBezTo>
                    <a:pt x="102500" y="96000"/>
                    <a:pt x="101666" y="94857"/>
                    <a:pt x="102500" y="93714"/>
                  </a:cubicBezTo>
                  <a:cubicBezTo>
                    <a:pt x="102500" y="93714"/>
                    <a:pt x="102500" y="96000"/>
                    <a:pt x="102500" y="97142"/>
                  </a:cubicBezTo>
                  <a:cubicBezTo>
                    <a:pt x="102500" y="98285"/>
                    <a:pt x="102500" y="98285"/>
                    <a:pt x="103333" y="99428"/>
                  </a:cubicBezTo>
                  <a:cubicBezTo>
                    <a:pt x="104166" y="99428"/>
                    <a:pt x="105000" y="100571"/>
                    <a:pt x="105000" y="101714"/>
                  </a:cubicBezTo>
                  <a:cubicBezTo>
                    <a:pt x="105833" y="101714"/>
                    <a:pt x="106666" y="106285"/>
                    <a:pt x="106666" y="106285"/>
                  </a:cubicBezTo>
                  <a:cubicBezTo>
                    <a:pt x="105833" y="105142"/>
                    <a:pt x="105833" y="104000"/>
                    <a:pt x="105833" y="104000"/>
                  </a:cubicBezTo>
                  <a:cubicBezTo>
                    <a:pt x="105000" y="104000"/>
                    <a:pt x="105833" y="108571"/>
                    <a:pt x="105833" y="108571"/>
                  </a:cubicBezTo>
                  <a:cubicBezTo>
                    <a:pt x="105833" y="108571"/>
                    <a:pt x="104166" y="104000"/>
                    <a:pt x="103333" y="102857"/>
                  </a:cubicBezTo>
                  <a:cubicBezTo>
                    <a:pt x="103333" y="102857"/>
                    <a:pt x="104166" y="107428"/>
                    <a:pt x="105000" y="108571"/>
                  </a:cubicBezTo>
                  <a:cubicBezTo>
                    <a:pt x="105000" y="112000"/>
                    <a:pt x="103333" y="108571"/>
                    <a:pt x="103333" y="109714"/>
                  </a:cubicBezTo>
                  <a:cubicBezTo>
                    <a:pt x="102500" y="110857"/>
                    <a:pt x="106666" y="113142"/>
                    <a:pt x="106666" y="114285"/>
                  </a:cubicBezTo>
                  <a:cubicBezTo>
                    <a:pt x="106666" y="115428"/>
                    <a:pt x="99166" y="108571"/>
                    <a:pt x="98333" y="108571"/>
                  </a:cubicBezTo>
                  <a:cubicBezTo>
                    <a:pt x="98333" y="108571"/>
                    <a:pt x="98333" y="109714"/>
                    <a:pt x="98333" y="109714"/>
                  </a:cubicBezTo>
                  <a:cubicBezTo>
                    <a:pt x="98333" y="110857"/>
                    <a:pt x="96666" y="106285"/>
                    <a:pt x="95833" y="106285"/>
                  </a:cubicBezTo>
                  <a:cubicBezTo>
                    <a:pt x="95833" y="106285"/>
                    <a:pt x="96666" y="108571"/>
                    <a:pt x="96666" y="108571"/>
                  </a:cubicBezTo>
                  <a:cubicBezTo>
                    <a:pt x="95833" y="109714"/>
                    <a:pt x="94166" y="105142"/>
                    <a:pt x="93333" y="104000"/>
                  </a:cubicBezTo>
                  <a:cubicBezTo>
                    <a:pt x="92500" y="102857"/>
                    <a:pt x="92500" y="105142"/>
                    <a:pt x="91666" y="106285"/>
                  </a:cubicBezTo>
                  <a:cubicBezTo>
                    <a:pt x="91666" y="107428"/>
                    <a:pt x="90000" y="102857"/>
                    <a:pt x="90000" y="102857"/>
                  </a:cubicBezTo>
                  <a:cubicBezTo>
                    <a:pt x="90000" y="102857"/>
                    <a:pt x="87500" y="102857"/>
                    <a:pt x="87500" y="102857"/>
                  </a:cubicBezTo>
                  <a:cubicBezTo>
                    <a:pt x="87500" y="104000"/>
                    <a:pt x="88333" y="105142"/>
                    <a:pt x="89166" y="105142"/>
                  </a:cubicBezTo>
                  <a:cubicBezTo>
                    <a:pt x="90000" y="106285"/>
                    <a:pt x="90000" y="106285"/>
                    <a:pt x="90833" y="107428"/>
                  </a:cubicBezTo>
                  <a:cubicBezTo>
                    <a:pt x="91666" y="108571"/>
                    <a:pt x="93333" y="109714"/>
                    <a:pt x="95000" y="110857"/>
                  </a:cubicBezTo>
                  <a:cubicBezTo>
                    <a:pt x="96666" y="113142"/>
                    <a:pt x="97500" y="114285"/>
                    <a:pt x="98333" y="116571"/>
                  </a:cubicBezTo>
                  <a:cubicBezTo>
                    <a:pt x="100000" y="120000"/>
                    <a:pt x="100000" y="120000"/>
                    <a:pt x="97500" y="118857"/>
                  </a:cubicBezTo>
                  <a:cubicBezTo>
                    <a:pt x="94166" y="116571"/>
                    <a:pt x="88333" y="117714"/>
                    <a:pt x="85833" y="113142"/>
                  </a:cubicBezTo>
                  <a:cubicBezTo>
                    <a:pt x="85000" y="110857"/>
                    <a:pt x="82500" y="113142"/>
                    <a:pt x="80833" y="110857"/>
                  </a:cubicBezTo>
                  <a:cubicBezTo>
                    <a:pt x="80000" y="109714"/>
                    <a:pt x="75000" y="107428"/>
                    <a:pt x="75000" y="106285"/>
                  </a:cubicBezTo>
                  <a:cubicBezTo>
                    <a:pt x="75000" y="105142"/>
                    <a:pt x="77500" y="106285"/>
                    <a:pt x="77500" y="105142"/>
                  </a:cubicBezTo>
                  <a:cubicBezTo>
                    <a:pt x="78333" y="104000"/>
                    <a:pt x="75833" y="102857"/>
                    <a:pt x="75833" y="102857"/>
                  </a:cubicBezTo>
                  <a:cubicBezTo>
                    <a:pt x="73333" y="101714"/>
                    <a:pt x="71666" y="99428"/>
                    <a:pt x="70000" y="98285"/>
                  </a:cubicBezTo>
                  <a:cubicBezTo>
                    <a:pt x="69166" y="97142"/>
                    <a:pt x="70000" y="96000"/>
                    <a:pt x="68333" y="96000"/>
                  </a:cubicBezTo>
                  <a:cubicBezTo>
                    <a:pt x="68333" y="94857"/>
                    <a:pt x="64166" y="94857"/>
                    <a:pt x="64166" y="94857"/>
                  </a:cubicBezTo>
                  <a:cubicBezTo>
                    <a:pt x="64166" y="96000"/>
                    <a:pt x="65000" y="93714"/>
                    <a:pt x="64166" y="94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5" name="Google Shape;637;gb0755e36db_0_0">
              <a:extLst>
                <a:ext uri="{FF2B5EF4-FFF2-40B4-BE49-F238E27FC236}">
                  <a16:creationId xmlns:a16="http://schemas.microsoft.com/office/drawing/2014/main" id="{356D6931-0F5D-FD4F-A9F7-1D1BFE838110}"/>
                </a:ext>
              </a:extLst>
            </p:cNvPr>
            <p:cNvSpPr/>
            <p:nvPr/>
          </p:nvSpPr>
          <p:spPr>
            <a:xfrm>
              <a:off x="8810295" y="6288673"/>
              <a:ext cx="516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60000"/>
                  </a:moveTo>
                  <a:cubicBezTo>
                    <a:pt x="100000" y="120000"/>
                    <a:pt x="0" y="0"/>
                    <a:pt x="20000" y="0"/>
                  </a:cubicBezTo>
                  <a:cubicBezTo>
                    <a:pt x="60000" y="0"/>
                    <a:pt x="120000" y="0"/>
                    <a:pt x="10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6" name="Google Shape;638;gb0755e36db_0_0">
              <a:extLst>
                <a:ext uri="{FF2B5EF4-FFF2-40B4-BE49-F238E27FC236}">
                  <a16:creationId xmlns:a16="http://schemas.microsoft.com/office/drawing/2014/main" id="{3551037C-FFDD-E04E-AB2F-29A70DFF65B3}"/>
                </a:ext>
              </a:extLst>
            </p:cNvPr>
            <p:cNvSpPr/>
            <p:nvPr/>
          </p:nvSpPr>
          <p:spPr>
            <a:xfrm>
              <a:off x="8657991" y="5917871"/>
              <a:ext cx="690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60000"/>
                  </a:moveTo>
                  <a:cubicBezTo>
                    <a:pt x="120000" y="120000"/>
                    <a:pt x="45000" y="120000"/>
                    <a:pt x="30000" y="120000"/>
                  </a:cubicBezTo>
                  <a:cubicBezTo>
                    <a:pt x="0" y="60000"/>
                    <a:pt x="30000" y="0"/>
                    <a:pt x="45000" y="0"/>
                  </a:cubicBezTo>
                  <a:cubicBezTo>
                    <a:pt x="75000" y="0"/>
                    <a:pt x="105000" y="0"/>
                    <a:pt x="105000" y="60000"/>
                  </a:cubicBezTo>
                  <a:cubicBezTo>
                    <a:pt x="120000" y="120000"/>
                    <a:pt x="105000" y="0"/>
                    <a:pt x="105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7" name="Google Shape;639;gb0755e36db_0_0">
              <a:extLst>
                <a:ext uri="{FF2B5EF4-FFF2-40B4-BE49-F238E27FC236}">
                  <a16:creationId xmlns:a16="http://schemas.microsoft.com/office/drawing/2014/main" id="{9C0AA647-0DD2-2D48-B28E-1F5E5A3D853E}"/>
                </a:ext>
              </a:extLst>
            </p:cNvPr>
            <p:cNvSpPr/>
            <p:nvPr/>
          </p:nvSpPr>
          <p:spPr>
            <a:xfrm>
              <a:off x="8557413" y="5900624"/>
              <a:ext cx="1005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84000"/>
                  </a:moveTo>
                  <a:cubicBezTo>
                    <a:pt x="80000" y="96000"/>
                    <a:pt x="60000" y="120000"/>
                    <a:pt x="30000" y="108000"/>
                  </a:cubicBezTo>
                  <a:cubicBezTo>
                    <a:pt x="0" y="84000"/>
                    <a:pt x="0" y="48000"/>
                    <a:pt x="20000" y="24000"/>
                  </a:cubicBezTo>
                  <a:cubicBezTo>
                    <a:pt x="30000" y="0"/>
                    <a:pt x="70000" y="0"/>
                    <a:pt x="90000" y="0"/>
                  </a:cubicBezTo>
                  <a:cubicBezTo>
                    <a:pt x="110000" y="0"/>
                    <a:pt x="120000" y="60000"/>
                    <a:pt x="100000" y="84000"/>
                  </a:cubicBezTo>
                  <a:cubicBezTo>
                    <a:pt x="90000" y="96000"/>
                    <a:pt x="120000" y="72000"/>
                    <a:pt x="100000" y="8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8" name="Google Shape;640;gb0755e36db_0_0">
              <a:extLst>
                <a:ext uri="{FF2B5EF4-FFF2-40B4-BE49-F238E27FC236}">
                  <a16:creationId xmlns:a16="http://schemas.microsoft.com/office/drawing/2014/main" id="{95EDEFF1-C350-1046-B164-B9DF5E0CBFF8}"/>
                </a:ext>
              </a:extLst>
            </p:cNvPr>
            <p:cNvSpPr/>
            <p:nvPr/>
          </p:nvSpPr>
          <p:spPr>
            <a:xfrm>
              <a:off x="8465455" y="5825888"/>
              <a:ext cx="576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0" y="120000"/>
                    <a:pt x="68571" y="0"/>
                    <a:pt x="85714" y="0"/>
                  </a:cubicBezTo>
                  <a:cubicBezTo>
                    <a:pt x="119999" y="30000"/>
                    <a:pt x="51428" y="120000"/>
                    <a:pt x="17142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9" name="Google Shape;641;gb0755e36db_0_0">
              <a:extLst>
                <a:ext uri="{FF2B5EF4-FFF2-40B4-BE49-F238E27FC236}">
                  <a16:creationId xmlns:a16="http://schemas.microsoft.com/office/drawing/2014/main" id="{98D73F9F-1939-2148-BE68-AEC697039571}"/>
                </a:ext>
              </a:extLst>
            </p:cNvPr>
            <p:cNvSpPr/>
            <p:nvPr/>
          </p:nvSpPr>
          <p:spPr>
            <a:xfrm>
              <a:off x="8548793" y="5817264"/>
              <a:ext cx="516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120000"/>
                  </a:moveTo>
                  <a:cubicBezTo>
                    <a:pt x="40000" y="120000"/>
                    <a:pt x="0" y="40000"/>
                    <a:pt x="40000" y="40000"/>
                  </a:cubicBezTo>
                  <a:cubicBezTo>
                    <a:pt x="60000" y="0"/>
                    <a:pt x="120000" y="120000"/>
                    <a:pt x="4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0" name="Google Shape;642;gb0755e36db_0_0">
              <a:extLst>
                <a:ext uri="{FF2B5EF4-FFF2-40B4-BE49-F238E27FC236}">
                  <a16:creationId xmlns:a16="http://schemas.microsoft.com/office/drawing/2014/main" id="{A23BD024-5ECD-E047-908F-77F174D5FA60}"/>
                </a:ext>
              </a:extLst>
            </p:cNvPr>
            <p:cNvSpPr/>
            <p:nvPr/>
          </p:nvSpPr>
          <p:spPr>
            <a:xfrm>
              <a:off x="8499938" y="5800020"/>
              <a:ext cx="402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48000" y="120000"/>
                    <a:pt x="120000" y="60000"/>
                    <a:pt x="96000" y="0"/>
                  </a:cubicBezTo>
                  <a:cubicBezTo>
                    <a:pt x="48000" y="0"/>
                    <a:pt x="0" y="60000"/>
                    <a:pt x="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1" name="Google Shape;643;gb0755e36db_0_0">
              <a:extLst>
                <a:ext uri="{FF2B5EF4-FFF2-40B4-BE49-F238E27FC236}">
                  <a16:creationId xmlns:a16="http://schemas.microsoft.com/office/drawing/2014/main" id="{850084A7-6347-BE44-84C2-2A3A267C5487}"/>
                </a:ext>
              </a:extLst>
            </p:cNvPr>
            <p:cNvSpPr/>
            <p:nvPr/>
          </p:nvSpPr>
          <p:spPr>
            <a:xfrm>
              <a:off x="8396488" y="5478082"/>
              <a:ext cx="2214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384" y="98181"/>
                  </a:moveTo>
                  <a:cubicBezTo>
                    <a:pt x="101538" y="98181"/>
                    <a:pt x="92307" y="87272"/>
                    <a:pt x="83076" y="87272"/>
                  </a:cubicBezTo>
                  <a:cubicBezTo>
                    <a:pt x="69230" y="87272"/>
                    <a:pt x="60000" y="109090"/>
                    <a:pt x="46153" y="109090"/>
                  </a:cubicBezTo>
                  <a:cubicBezTo>
                    <a:pt x="32307" y="120000"/>
                    <a:pt x="27692" y="76363"/>
                    <a:pt x="13846" y="65454"/>
                  </a:cubicBezTo>
                  <a:cubicBezTo>
                    <a:pt x="9230" y="54545"/>
                    <a:pt x="0" y="32727"/>
                    <a:pt x="9230" y="10909"/>
                  </a:cubicBezTo>
                  <a:cubicBezTo>
                    <a:pt x="13846" y="0"/>
                    <a:pt x="32307" y="21818"/>
                    <a:pt x="36923" y="21818"/>
                  </a:cubicBezTo>
                  <a:cubicBezTo>
                    <a:pt x="50769" y="32727"/>
                    <a:pt x="64615" y="10909"/>
                    <a:pt x="78461" y="21818"/>
                  </a:cubicBezTo>
                  <a:cubicBezTo>
                    <a:pt x="87692" y="21818"/>
                    <a:pt x="92307" y="43636"/>
                    <a:pt x="101538" y="54545"/>
                  </a:cubicBezTo>
                  <a:cubicBezTo>
                    <a:pt x="101538" y="65454"/>
                    <a:pt x="115384" y="98181"/>
                    <a:pt x="115384" y="98181"/>
                  </a:cubicBezTo>
                  <a:cubicBezTo>
                    <a:pt x="106153" y="98181"/>
                    <a:pt x="120000" y="98181"/>
                    <a:pt x="115384" y="9818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2" name="Google Shape;644;gb0755e36db_0_0">
              <a:extLst>
                <a:ext uri="{FF2B5EF4-FFF2-40B4-BE49-F238E27FC236}">
                  <a16:creationId xmlns:a16="http://schemas.microsoft.com/office/drawing/2014/main" id="{E544D12F-CC4A-584E-891C-DC003419B0D3}"/>
                </a:ext>
              </a:extLst>
            </p:cNvPr>
            <p:cNvSpPr/>
            <p:nvPr/>
          </p:nvSpPr>
          <p:spPr>
            <a:xfrm>
              <a:off x="6407902" y="7007279"/>
              <a:ext cx="2442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724" y="101052"/>
                  </a:moveTo>
                  <a:cubicBezTo>
                    <a:pt x="107586" y="94736"/>
                    <a:pt x="103448" y="82105"/>
                    <a:pt x="99310" y="75789"/>
                  </a:cubicBezTo>
                  <a:cubicBezTo>
                    <a:pt x="95172" y="63157"/>
                    <a:pt x="86896" y="63157"/>
                    <a:pt x="78620" y="63157"/>
                  </a:cubicBezTo>
                  <a:cubicBezTo>
                    <a:pt x="70344" y="50526"/>
                    <a:pt x="70344" y="25263"/>
                    <a:pt x="57931" y="18947"/>
                  </a:cubicBezTo>
                  <a:cubicBezTo>
                    <a:pt x="53793" y="18947"/>
                    <a:pt x="41379" y="18947"/>
                    <a:pt x="33103" y="12631"/>
                  </a:cubicBezTo>
                  <a:cubicBezTo>
                    <a:pt x="28965" y="6315"/>
                    <a:pt x="20689" y="0"/>
                    <a:pt x="8275" y="0"/>
                  </a:cubicBezTo>
                  <a:cubicBezTo>
                    <a:pt x="0" y="0"/>
                    <a:pt x="4137" y="12631"/>
                    <a:pt x="12413" y="12631"/>
                  </a:cubicBezTo>
                  <a:cubicBezTo>
                    <a:pt x="16551" y="12631"/>
                    <a:pt x="16551" y="12631"/>
                    <a:pt x="20689" y="18947"/>
                  </a:cubicBezTo>
                  <a:cubicBezTo>
                    <a:pt x="20689" y="18947"/>
                    <a:pt x="24827" y="25263"/>
                    <a:pt x="24827" y="25263"/>
                  </a:cubicBezTo>
                  <a:cubicBezTo>
                    <a:pt x="20689" y="25263"/>
                    <a:pt x="16551" y="18947"/>
                    <a:pt x="16551" y="12631"/>
                  </a:cubicBezTo>
                  <a:cubicBezTo>
                    <a:pt x="16551" y="12631"/>
                    <a:pt x="16551" y="25263"/>
                    <a:pt x="16551" y="25263"/>
                  </a:cubicBezTo>
                  <a:cubicBezTo>
                    <a:pt x="16551" y="37894"/>
                    <a:pt x="24827" y="37894"/>
                    <a:pt x="28965" y="37894"/>
                  </a:cubicBezTo>
                  <a:cubicBezTo>
                    <a:pt x="28965" y="37894"/>
                    <a:pt x="49655" y="56842"/>
                    <a:pt x="49655" y="56842"/>
                  </a:cubicBezTo>
                  <a:cubicBezTo>
                    <a:pt x="49655" y="56842"/>
                    <a:pt x="45517" y="56842"/>
                    <a:pt x="41379" y="63157"/>
                  </a:cubicBezTo>
                  <a:cubicBezTo>
                    <a:pt x="41379" y="63157"/>
                    <a:pt x="57931" y="63157"/>
                    <a:pt x="57931" y="63157"/>
                  </a:cubicBezTo>
                  <a:cubicBezTo>
                    <a:pt x="66206" y="69473"/>
                    <a:pt x="57931" y="75789"/>
                    <a:pt x="57931" y="75789"/>
                  </a:cubicBezTo>
                  <a:cubicBezTo>
                    <a:pt x="62068" y="82105"/>
                    <a:pt x="74482" y="75789"/>
                    <a:pt x="78620" y="75789"/>
                  </a:cubicBezTo>
                  <a:cubicBezTo>
                    <a:pt x="57931" y="82105"/>
                    <a:pt x="120000" y="120000"/>
                    <a:pt x="111724" y="101052"/>
                  </a:cubicBezTo>
                  <a:cubicBezTo>
                    <a:pt x="107586" y="94736"/>
                    <a:pt x="115862" y="113684"/>
                    <a:pt x="111724" y="10105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3" name="Google Shape;645;gb0755e36db_0_0">
              <a:extLst>
                <a:ext uri="{FF2B5EF4-FFF2-40B4-BE49-F238E27FC236}">
                  <a16:creationId xmlns:a16="http://schemas.microsoft.com/office/drawing/2014/main" id="{43F7F7DF-C5AF-304E-83F6-C1212BB10581}"/>
                </a:ext>
              </a:extLst>
            </p:cNvPr>
            <p:cNvSpPr/>
            <p:nvPr/>
          </p:nvSpPr>
          <p:spPr>
            <a:xfrm>
              <a:off x="6215367" y="6820440"/>
              <a:ext cx="109200" cy="11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119999"/>
                  </a:moveTo>
                  <a:cubicBezTo>
                    <a:pt x="101538" y="119999"/>
                    <a:pt x="101538" y="119999"/>
                    <a:pt x="101538" y="119999"/>
                  </a:cubicBezTo>
                  <a:cubicBezTo>
                    <a:pt x="101538" y="111428"/>
                    <a:pt x="83076" y="94285"/>
                    <a:pt x="73846" y="94285"/>
                  </a:cubicBezTo>
                  <a:cubicBezTo>
                    <a:pt x="64615" y="77142"/>
                    <a:pt x="73846" y="68571"/>
                    <a:pt x="64615" y="59999"/>
                  </a:cubicBezTo>
                  <a:cubicBezTo>
                    <a:pt x="55384" y="51428"/>
                    <a:pt x="55384" y="51428"/>
                    <a:pt x="55384" y="42857"/>
                  </a:cubicBezTo>
                  <a:cubicBezTo>
                    <a:pt x="46153" y="25714"/>
                    <a:pt x="55384" y="25714"/>
                    <a:pt x="64615" y="17142"/>
                  </a:cubicBezTo>
                  <a:cubicBezTo>
                    <a:pt x="83076" y="0"/>
                    <a:pt x="27692" y="25714"/>
                    <a:pt x="36923" y="34285"/>
                  </a:cubicBezTo>
                  <a:cubicBezTo>
                    <a:pt x="27692" y="25714"/>
                    <a:pt x="55384" y="8571"/>
                    <a:pt x="55384" y="8571"/>
                  </a:cubicBezTo>
                  <a:cubicBezTo>
                    <a:pt x="46153" y="0"/>
                    <a:pt x="9230" y="0"/>
                    <a:pt x="9230" y="0"/>
                  </a:cubicBezTo>
                  <a:cubicBezTo>
                    <a:pt x="0" y="8571"/>
                    <a:pt x="18461" y="42857"/>
                    <a:pt x="27692" y="51428"/>
                  </a:cubicBezTo>
                  <a:cubicBezTo>
                    <a:pt x="46153" y="68571"/>
                    <a:pt x="73846" y="111428"/>
                    <a:pt x="101538" y="119999"/>
                  </a:cubicBezTo>
                  <a:cubicBezTo>
                    <a:pt x="120000" y="119999"/>
                    <a:pt x="73846" y="111428"/>
                    <a:pt x="101538" y="11999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4" name="Google Shape;646;gb0755e36db_0_0">
              <a:extLst>
                <a:ext uri="{FF2B5EF4-FFF2-40B4-BE49-F238E27FC236}">
                  <a16:creationId xmlns:a16="http://schemas.microsoft.com/office/drawing/2014/main" id="{70FECC99-C9DD-FD46-939C-A7A456FA281A}"/>
                </a:ext>
              </a:extLst>
            </p:cNvPr>
            <p:cNvSpPr/>
            <p:nvPr/>
          </p:nvSpPr>
          <p:spPr>
            <a:xfrm>
              <a:off x="6223989" y="6685341"/>
              <a:ext cx="345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90000"/>
                  </a:moveTo>
                  <a:cubicBezTo>
                    <a:pt x="60000" y="60000"/>
                    <a:pt x="0" y="60000"/>
                    <a:pt x="60000" y="30000"/>
                  </a:cubicBezTo>
                  <a:cubicBezTo>
                    <a:pt x="90000" y="0"/>
                    <a:pt x="120000" y="90000"/>
                    <a:pt x="90000" y="90000"/>
                  </a:cubicBezTo>
                  <a:cubicBezTo>
                    <a:pt x="90000" y="90000"/>
                    <a:pt x="90000" y="90000"/>
                    <a:pt x="90000" y="90000"/>
                  </a:cubicBezTo>
                  <a:cubicBezTo>
                    <a:pt x="60000" y="60000"/>
                    <a:pt x="120000" y="120000"/>
                    <a:pt x="90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5" name="Google Shape;647;gb0755e36db_0_0">
              <a:extLst>
                <a:ext uri="{FF2B5EF4-FFF2-40B4-BE49-F238E27FC236}">
                  <a16:creationId xmlns:a16="http://schemas.microsoft.com/office/drawing/2014/main" id="{C149028A-365D-8C41-BB03-6B9008660B79}"/>
                </a:ext>
              </a:extLst>
            </p:cNvPr>
            <p:cNvSpPr/>
            <p:nvPr/>
          </p:nvSpPr>
          <p:spPr>
            <a:xfrm>
              <a:off x="6180882" y="6645102"/>
              <a:ext cx="51600" cy="4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40000"/>
                  </a:moveTo>
                  <a:cubicBezTo>
                    <a:pt x="80000" y="40000"/>
                    <a:pt x="20000" y="0"/>
                    <a:pt x="0" y="20000"/>
                  </a:cubicBezTo>
                  <a:cubicBezTo>
                    <a:pt x="20000" y="0"/>
                    <a:pt x="40000" y="80000"/>
                    <a:pt x="20000" y="60000"/>
                  </a:cubicBezTo>
                  <a:cubicBezTo>
                    <a:pt x="20000" y="80000"/>
                    <a:pt x="20000" y="100000"/>
                    <a:pt x="20000" y="120000"/>
                  </a:cubicBezTo>
                  <a:cubicBezTo>
                    <a:pt x="20000" y="100000"/>
                    <a:pt x="100000" y="80000"/>
                    <a:pt x="100000" y="100000"/>
                  </a:cubicBezTo>
                  <a:cubicBezTo>
                    <a:pt x="100000" y="80000"/>
                    <a:pt x="80000" y="80000"/>
                    <a:pt x="60000" y="60000"/>
                  </a:cubicBezTo>
                  <a:cubicBezTo>
                    <a:pt x="80000" y="80000"/>
                    <a:pt x="120000" y="40000"/>
                    <a:pt x="100000" y="40000"/>
                  </a:cubicBezTo>
                  <a:cubicBezTo>
                    <a:pt x="80000" y="40000"/>
                    <a:pt x="120000" y="40000"/>
                    <a:pt x="10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6" name="Google Shape;648;gb0755e36db_0_0">
              <a:extLst>
                <a:ext uri="{FF2B5EF4-FFF2-40B4-BE49-F238E27FC236}">
                  <a16:creationId xmlns:a16="http://schemas.microsoft.com/office/drawing/2014/main" id="{74DCE786-9C04-D843-A2FE-69CDD0EFF45F}"/>
                </a:ext>
              </a:extLst>
            </p:cNvPr>
            <p:cNvSpPr/>
            <p:nvPr/>
          </p:nvSpPr>
          <p:spPr>
            <a:xfrm>
              <a:off x="6157893" y="6659473"/>
              <a:ext cx="315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0" y="0"/>
                    <a:pt x="60000" y="20000"/>
                    <a:pt x="60000" y="40000"/>
                  </a:cubicBezTo>
                  <a:cubicBezTo>
                    <a:pt x="60000" y="60000"/>
                    <a:pt x="30000" y="100000"/>
                    <a:pt x="60000" y="100000"/>
                  </a:cubicBezTo>
                  <a:cubicBezTo>
                    <a:pt x="90000" y="120000"/>
                    <a:pt x="90000" y="60000"/>
                    <a:pt x="90000" y="60000"/>
                  </a:cubicBezTo>
                  <a:cubicBezTo>
                    <a:pt x="90000" y="4000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7" name="Google Shape;649;gb0755e36db_0_0">
              <a:extLst>
                <a:ext uri="{FF2B5EF4-FFF2-40B4-BE49-F238E27FC236}">
                  <a16:creationId xmlns:a16="http://schemas.microsoft.com/office/drawing/2014/main" id="{691F0EE9-F6A7-9242-AA01-F042CEE149CF}"/>
                </a:ext>
              </a:extLst>
            </p:cNvPr>
            <p:cNvSpPr/>
            <p:nvPr/>
          </p:nvSpPr>
          <p:spPr>
            <a:xfrm>
              <a:off x="6106165" y="6610605"/>
              <a:ext cx="43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109090"/>
                  </a:moveTo>
                  <a:cubicBezTo>
                    <a:pt x="96000" y="98181"/>
                    <a:pt x="48000" y="65454"/>
                    <a:pt x="48000" y="65454"/>
                  </a:cubicBezTo>
                  <a:cubicBezTo>
                    <a:pt x="96000" y="43636"/>
                    <a:pt x="0" y="43636"/>
                    <a:pt x="24000" y="32727"/>
                  </a:cubicBezTo>
                  <a:cubicBezTo>
                    <a:pt x="48000" y="0"/>
                    <a:pt x="120000" y="54545"/>
                    <a:pt x="120000" y="54545"/>
                  </a:cubicBezTo>
                  <a:cubicBezTo>
                    <a:pt x="120000" y="65454"/>
                    <a:pt x="120000" y="120000"/>
                    <a:pt x="96000" y="109090"/>
                  </a:cubicBezTo>
                  <a:cubicBezTo>
                    <a:pt x="96000" y="98181"/>
                    <a:pt x="120000" y="120000"/>
                    <a:pt x="96000" y="10909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8" name="Google Shape;650;gb0755e36db_0_0">
              <a:extLst>
                <a:ext uri="{FF2B5EF4-FFF2-40B4-BE49-F238E27FC236}">
                  <a16:creationId xmlns:a16="http://schemas.microsoft.com/office/drawing/2014/main" id="{F9BD9D3B-F3F3-3542-9303-25495D77FEF5}"/>
                </a:ext>
              </a:extLst>
            </p:cNvPr>
            <p:cNvSpPr/>
            <p:nvPr/>
          </p:nvSpPr>
          <p:spPr>
            <a:xfrm>
              <a:off x="6071682" y="6576112"/>
              <a:ext cx="603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8571" y="102857"/>
                  </a:moveTo>
                  <a:cubicBezTo>
                    <a:pt x="34285" y="68571"/>
                    <a:pt x="17142" y="68571"/>
                    <a:pt x="34285" y="51428"/>
                  </a:cubicBezTo>
                  <a:cubicBezTo>
                    <a:pt x="34285" y="34285"/>
                    <a:pt x="0" y="34285"/>
                    <a:pt x="0" y="34285"/>
                  </a:cubicBezTo>
                  <a:cubicBezTo>
                    <a:pt x="0" y="17142"/>
                    <a:pt x="68571" y="0"/>
                    <a:pt x="85714" y="17142"/>
                  </a:cubicBezTo>
                  <a:cubicBezTo>
                    <a:pt x="85714" y="17142"/>
                    <a:pt x="51428" y="34285"/>
                    <a:pt x="68571" y="51428"/>
                  </a:cubicBezTo>
                  <a:cubicBezTo>
                    <a:pt x="85714" y="51428"/>
                    <a:pt x="119999" y="68571"/>
                    <a:pt x="119999" y="68571"/>
                  </a:cubicBezTo>
                  <a:cubicBezTo>
                    <a:pt x="119999" y="85714"/>
                    <a:pt x="85714" y="85714"/>
                    <a:pt x="85714" y="85714"/>
                  </a:cubicBezTo>
                  <a:cubicBezTo>
                    <a:pt x="68571" y="85714"/>
                    <a:pt x="85714" y="119999"/>
                    <a:pt x="68571" y="102857"/>
                  </a:cubicBezTo>
                  <a:cubicBezTo>
                    <a:pt x="34285" y="85714"/>
                    <a:pt x="68571" y="102857"/>
                    <a:pt x="68571" y="102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9" name="Google Shape;651;gb0755e36db_0_0">
              <a:extLst>
                <a:ext uri="{FF2B5EF4-FFF2-40B4-BE49-F238E27FC236}">
                  <a16:creationId xmlns:a16="http://schemas.microsoft.com/office/drawing/2014/main" id="{B3042827-9F1B-2343-BCE0-2F1D13A88B0B}"/>
                </a:ext>
              </a:extLst>
            </p:cNvPr>
            <p:cNvSpPr/>
            <p:nvPr/>
          </p:nvSpPr>
          <p:spPr>
            <a:xfrm>
              <a:off x="6132028" y="6576112"/>
              <a:ext cx="576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428" y="106666"/>
                  </a:moveTo>
                  <a:cubicBezTo>
                    <a:pt x="68571" y="93333"/>
                    <a:pt x="85714" y="93333"/>
                    <a:pt x="68571" y="80000"/>
                  </a:cubicBezTo>
                  <a:cubicBezTo>
                    <a:pt x="68571" y="66666"/>
                    <a:pt x="34285" y="66666"/>
                    <a:pt x="34285" y="53333"/>
                  </a:cubicBezTo>
                  <a:cubicBezTo>
                    <a:pt x="51428" y="40000"/>
                    <a:pt x="0" y="0"/>
                    <a:pt x="51428" y="13333"/>
                  </a:cubicBezTo>
                  <a:cubicBezTo>
                    <a:pt x="102857" y="26666"/>
                    <a:pt x="102857" y="40000"/>
                    <a:pt x="102857" y="66666"/>
                  </a:cubicBezTo>
                  <a:cubicBezTo>
                    <a:pt x="119999" y="93333"/>
                    <a:pt x="51428" y="106666"/>
                    <a:pt x="51428" y="106666"/>
                  </a:cubicBezTo>
                  <a:cubicBezTo>
                    <a:pt x="51428" y="106666"/>
                    <a:pt x="51428" y="106666"/>
                    <a:pt x="51428" y="106666"/>
                  </a:cubicBezTo>
                  <a:cubicBezTo>
                    <a:pt x="68571" y="93333"/>
                    <a:pt x="34285" y="120000"/>
                    <a:pt x="51428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0" name="Google Shape;652;gb0755e36db_0_0">
              <a:extLst>
                <a:ext uri="{FF2B5EF4-FFF2-40B4-BE49-F238E27FC236}">
                  <a16:creationId xmlns:a16="http://schemas.microsoft.com/office/drawing/2014/main" id="{1712079E-7297-0141-BA11-39CF22EBE58D}"/>
                </a:ext>
              </a:extLst>
            </p:cNvPr>
            <p:cNvSpPr/>
            <p:nvPr/>
          </p:nvSpPr>
          <p:spPr>
            <a:xfrm>
              <a:off x="6114786" y="6593360"/>
              <a:ext cx="258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20000"/>
                  </a:moveTo>
                  <a:cubicBezTo>
                    <a:pt x="40000" y="120000"/>
                    <a:pt x="0" y="120000"/>
                    <a:pt x="0" y="0"/>
                  </a:cubicBezTo>
                  <a:cubicBezTo>
                    <a:pt x="0" y="0"/>
                    <a:pt x="80000" y="0"/>
                    <a:pt x="120000" y="0"/>
                  </a:cubicBezTo>
                  <a:cubicBezTo>
                    <a:pt x="120000" y="0"/>
                    <a:pt x="80000" y="120000"/>
                    <a:pt x="8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1" name="Google Shape;653;gb0755e36db_0_0">
              <a:extLst>
                <a:ext uri="{FF2B5EF4-FFF2-40B4-BE49-F238E27FC236}">
                  <a16:creationId xmlns:a16="http://schemas.microsoft.com/office/drawing/2014/main" id="{F16776CD-A72B-4E46-9DF6-7D665CBD97DA}"/>
                </a:ext>
              </a:extLst>
            </p:cNvPr>
            <p:cNvSpPr/>
            <p:nvPr/>
          </p:nvSpPr>
          <p:spPr>
            <a:xfrm>
              <a:off x="5304411" y="6601984"/>
              <a:ext cx="112200" cy="5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07" y="17142"/>
                  </a:moveTo>
                  <a:cubicBezTo>
                    <a:pt x="83076" y="17142"/>
                    <a:pt x="73846" y="17142"/>
                    <a:pt x="64615" y="17142"/>
                  </a:cubicBezTo>
                  <a:cubicBezTo>
                    <a:pt x="55384" y="17142"/>
                    <a:pt x="55384" y="17142"/>
                    <a:pt x="46153" y="17142"/>
                  </a:cubicBezTo>
                  <a:cubicBezTo>
                    <a:pt x="27692" y="34285"/>
                    <a:pt x="36923" y="68571"/>
                    <a:pt x="46153" y="68571"/>
                  </a:cubicBezTo>
                  <a:cubicBezTo>
                    <a:pt x="36923" y="68571"/>
                    <a:pt x="18461" y="17142"/>
                    <a:pt x="9230" y="51428"/>
                  </a:cubicBezTo>
                  <a:cubicBezTo>
                    <a:pt x="0" y="68571"/>
                    <a:pt x="0" y="85714"/>
                    <a:pt x="9230" y="102857"/>
                  </a:cubicBezTo>
                  <a:cubicBezTo>
                    <a:pt x="18461" y="119999"/>
                    <a:pt x="92307" y="85714"/>
                    <a:pt x="101538" y="68571"/>
                  </a:cubicBezTo>
                  <a:cubicBezTo>
                    <a:pt x="101538" y="68571"/>
                    <a:pt x="92307" y="51428"/>
                    <a:pt x="83076" y="51428"/>
                  </a:cubicBezTo>
                  <a:cubicBezTo>
                    <a:pt x="92307" y="51428"/>
                    <a:pt x="110769" y="51428"/>
                    <a:pt x="110769" y="51428"/>
                  </a:cubicBezTo>
                  <a:cubicBezTo>
                    <a:pt x="120000" y="34285"/>
                    <a:pt x="101538" y="0"/>
                    <a:pt x="92307" y="17142"/>
                  </a:cubicBezTo>
                  <a:cubicBezTo>
                    <a:pt x="83076" y="17142"/>
                    <a:pt x="101538" y="0"/>
                    <a:pt x="92307" y="1714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2" name="Google Shape;654;gb0755e36db_0_0">
              <a:extLst>
                <a:ext uri="{FF2B5EF4-FFF2-40B4-BE49-F238E27FC236}">
                  <a16:creationId xmlns:a16="http://schemas.microsoft.com/office/drawing/2014/main" id="{A4C1EC68-D1CE-D549-BA4D-A290FBF1EC0F}"/>
                </a:ext>
              </a:extLst>
            </p:cNvPr>
            <p:cNvSpPr/>
            <p:nvPr/>
          </p:nvSpPr>
          <p:spPr>
            <a:xfrm>
              <a:off x="5347515" y="6550243"/>
              <a:ext cx="690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102857"/>
                  </a:moveTo>
                  <a:cubicBezTo>
                    <a:pt x="45000" y="85714"/>
                    <a:pt x="60000" y="85714"/>
                    <a:pt x="75000" y="68571"/>
                  </a:cubicBezTo>
                  <a:cubicBezTo>
                    <a:pt x="90000" y="68571"/>
                    <a:pt x="120000" y="68571"/>
                    <a:pt x="120000" y="68571"/>
                  </a:cubicBezTo>
                  <a:cubicBezTo>
                    <a:pt x="120000" y="68571"/>
                    <a:pt x="105000" y="0"/>
                    <a:pt x="75000" y="34285"/>
                  </a:cubicBezTo>
                  <a:cubicBezTo>
                    <a:pt x="75000" y="34285"/>
                    <a:pt x="15000" y="85714"/>
                    <a:pt x="30000" y="102857"/>
                  </a:cubicBezTo>
                  <a:cubicBezTo>
                    <a:pt x="30000" y="102857"/>
                    <a:pt x="30000" y="102857"/>
                    <a:pt x="30000" y="102857"/>
                  </a:cubicBezTo>
                  <a:cubicBezTo>
                    <a:pt x="60000" y="85714"/>
                    <a:pt x="0" y="119999"/>
                    <a:pt x="30000" y="102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3" name="Google Shape;655;gb0755e36db_0_0">
              <a:extLst>
                <a:ext uri="{FF2B5EF4-FFF2-40B4-BE49-F238E27FC236}">
                  <a16:creationId xmlns:a16="http://schemas.microsoft.com/office/drawing/2014/main" id="{F5DD8BF9-43CB-4E49-AC41-2FF70AC38B5A}"/>
                </a:ext>
              </a:extLst>
            </p:cNvPr>
            <p:cNvSpPr/>
            <p:nvPr/>
          </p:nvSpPr>
          <p:spPr>
            <a:xfrm>
              <a:off x="4867610" y="6780196"/>
              <a:ext cx="834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60000"/>
                  </a:moveTo>
                  <a:cubicBezTo>
                    <a:pt x="120000" y="60000"/>
                    <a:pt x="96000" y="30000"/>
                    <a:pt x="108000" y="30000"/>
                  </a:cubicBezTo>
                  <a:cubicBezTo>
                    <a:pt x="96000" y="0"/>
                    <a:pt x="84000" y="0"/>
                    <a:pt x="72000" y="0"/>
                  </a:cubicBezTo>
                  <a:cubicBezTo>
                    <a:pt x="60000" y="30000"/>
                    <a:pt x="36000" y="30000"/>
                    <a:pt x="24000" y="60000"/>
                  </a:cubicBezTo>
                  <a:cubicBezTo>
                    <a:pt x="0" y="90000"/>
                    <a:pt x="24000" y="120000"/>
                    <a:pt x="36000" y="120000"/>
                  </a:cubicBezTo>
                  <a:cubicBezTo>
                    <a:pt x="60000" y="120000"/>
                    <a:pt x="84000" y="30000"/>
                    <a:pt x="108000" y="60000"/>
                  </a:cubicBezTo>
                  <a:cubicBezTo>
                    <a:pt x="120000" y="60000"/>
                    <a:pt x="84000" y="30000"/>
                    <a:pt x="108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4" name="Google Shape;656;gb0755e36db_0_0">
              <a:extLst>
                <a:ext uri="{FF2B5EF4-FFF2-40B4-BE49-F238E27FC236}">
                  <a16:creationId xmlns:a16="http://schemas.microsoft.com/office/drawing/2014/main" id="{347CA3AD-9414-404C-AF54-3F21A5A43F9A}"/>
                </a:ext>
              </a:extLst>
            </p:cNvPr>
            <p:cNvSpPr/>
            <p:nvPr/>
          </p:nvSpPr>
          <p:spPr>
            <a:xfrm>
              <a:off x="4767032" y="6829062"/>
              <a:ext cx="489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8000"/>
                  </a:moveTo>
                  <a:cubicBezTo>
                    <a:pt x="120000" y="0"/>
                    <a:pt x="80000" y="24000"/>
                    <a:pt x="60000" y="48000"/>
                  </a:cubicBezTo>
                  <a:cubicBezTo>
                    <a:pt x="60000" y="48000"/>
                    <a:pt x="60000" y="72000"/>
                    <a:pt x="60000" y="96000"/>
                  </a:cubicBezTo>
                  <a:cubicBezTo>
                    <a:pt x="40000" y="96000"/>
                    <a:pt x="0" y="120000"/>
                    <a:pt x="0" y="120000"/>
                  </a:cubicBezTo>
                  <a:cubicBezTo>
                    <a:pt x="0" y="120000"/>
                    <a:pt x="120000" y="120000"/>
                    <a:pt x="120000" y="4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5" name="Google Shape;657;gb0755e36db_0_0">
              <a:extLst>
                <a:ext uri="{FF2B5EF4-FFF2-40B4-BE49-F238E27FC236}">
                  <a16:creationId xmlns:a16="http://schemas.microsoft.com/office/drawing/2014/main" id="{0CDD57B5-3F9D-B143-BB85-8FDDDCB152E3}"/>
                </a:ext>
              </a:extLst>
            </p:cNvPr>
            <p:cNvSpPr/>
            <p:nvPr/>
          </p:nvSpPr>
          <p:spPr>
            <a:xfrm>
              <a:off x="7632088" y="5782771"/>
              <a:ext cx="175200" cy="10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571" y="83076"/>
                  </a:moveTo>
                  <a:cubicBezTo>
                    <a:pt x="85714" y="92307"/>
                    <a:pt x="108571" y="73846"/>
                    <a:pt x="102857" y="64615"/>
                  </a:cubicBezTo>
                  <a:cubicBezTo>
                    <a:pt x="97142" y="64615"/>
                    <a:pt x="85714" y="36923"/>
                    <a:pt x="80000" y="36923"/>
                  </a:cubicBezTo>
                  <a:cubicBezTo>
                    <a:pt x="68571" y="36923"/>
                    <a:pt x="57142" y="9230"/>
                    <a:pt x="45714" y="9230"/>
                  </a:cubicBezTo>
                  <a:cubicBezTo>
                    <a:pt x="34285" y="0"/>
                    <a:pt x="34285" y="46153"/>
                    <a:pt x="28571" y="55384"/>
                  </a:cubicBezTo>
                  <a:cubicBezTo>
                    <a:pt x="22857" y="55384"/>
                    <a:pt x="0" y="55384"/>
                    <a:pt x="0" y="73846"/>
                  </a:cubicBezTo>
                  <a:cubicBezTo>
                    <a:pt x="5714" y="92307"/>
                    <a:pt x="34285" y="101538"/>
                    <a:pt x="40000" y="101538"/>
                  </a:cubicBezTo>
                  <a:cubicBezTo>
                    <a:pt x="51428" y="110769"/>
                    <a:pt x="74285" y="120000"/>
                    <a:pt x="85714" y="110769"/>
                  </a:cubicBezTo>
                  <a:cubicBezTo>
                    <a:pt x="85714" y="110769"/>
                    <a:pt x="114285" y="92307"/>
                    <a:pt x="114285" y="83076"/>
                  </a:cubicBezTo>
                  <a:cubicBezTo>
                    <a:pt x="114285" y="83076"/>
                    <a:pt x="108571" y="83076"/>
                    <a:pt x="108571" y="83076"/>
                  </a:cubicBezTo>
                  <a:cubicBezTo>
                    <a:pt x="102857" y="92307"/>
                    <a:pt x="120000" y="83076"/>
                    <a:pt x="108571" y="8307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6" name="Google Shape;658;gb0755e36db_0_0">
              <a:extLst>
                <a:ext uri="{FF2B5EF4-FFF2-40B4-BE49-F238E27FC236}">
                  <a16:creationId xmlns:a16="http://schemas.microsoft.com/office/drawing/2014/main" id="{4CC3F9F7-F143-DE40-BC81-3A4AD5BDD6AC}"/>
                </a:ext>
              </a:extLst>
            </p:cNvPr>
            <p:cNvSpPr/>
            <p:nvPr/>
          </p:nvSpPr>
          <p:spPr>
            <a:xfrm>
              <a:off x="7571742" y="5834512"/>
              <a:ext cx="432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0" y="120000"/>
                    <a:pt x="96000" y="0"/>
                    <a:pt x="96000" y="30000"/>
                  </a:cubicBezTo>
                  <a:cubicBezTo>
                    <a:pt x="120000" y="30000"/>
                    <a:pt x="72000" y="120000"/>
                    <a:pt x="48000" y="120000"/>
                  </a:cubicBezTo>
                  <a:cubicBezTo>
                    <a:pt x="24000" y="120000"/>
                    <a:pt x="96000" y="120000"/>
                    <a:pt x="48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7" name="Google Shape;659;gb0755e36db_0_0">
              <a:extLst>
                <a:ext uri="{FF2B5EF4-FFF2-40B4-BE49-F238E27FC236}">
                  <a16:creationId xmlns:a16="http://schemas.microsoft.com/office/drawing/2014/main" id="{514AF64B-ADE4-A24F-9F03-894C06E89B3D}"/>
                </a:ext>
              </a:extLst>
            </p:cNvPr>
            <p:cNvSpPr/>
            <p:nvPr/>
          </p:nvSpPr>
          <p:spPr>
            <a:xfrm>
              <a:off x="7520016" y="5866129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0" y="120000"/>
                    <a:pt x="0" y="60000"/>
                    <a:pt x="60000" y="0"/>
                  </a:cubicBezTo>
                  <a:cubicBezTo>
                    <a:pt x="120000" y="0"/>
                    <a:pt x="120000" y="120000"/>
                    <a:pt x="6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8" name="Google Shape;660;gb0755e36db_0_0">
              <a:extLst>
                <a:ext uri="{FF2B5EF4-FFF2-40B4-BE49-F238E27FC236}">
                  <a16:creationId xmlns:a16="http://schemas.microsoft.com/office/drawing/2014/main" id="{3CFDC2AA-DA5A-5540-8FB4-504AD461E664}"/>
                </a:ext>
              </a:extLst>
            </p:cNvPr>
            <p:cNvSpPr/>
            <p:nvPr/>
          </p:nvSpPr>
          <p:spPr>
            <a:xfrm>
              <a:off x="6795848" y="5512575"/>
              <a:ext cx="775800" cy="37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260" y="109333"/>
                  </a:moveTo>
                  <a:cubicBezTo>
                    <a:pt x="105652" y="109333"/>
                    <a:pt x="103043" y="109333"/>
                    <a:pt x="99130" y="109333"/>
                  </a:cubicBezTo>
                  <a:cubicBezTo>
                    <a:pt x="97826" y="109333"/>
                    <a:pt x="96521" y="109333"/>
                    <a:pt x="95217" y="109333"/>
                  </a:cubicBezTo>
                  <a:cubicBezTo>
                    <a:pt x="93913" y="109333"/>
                    <a:pt x="93913" y="106666"/>
                    <a:pt x="92608" y="104000"/>
                  </a:cubicBezTo>
                  <a:cubicBezTo>
                    <a:pt x="91304" y="104000"/>
                    <a:pt x="86086" y="106666"/>
                    <a:pt x="84782" y="101333"/>
                  </a:cubicBezTo>
                  <a:cubicBezTo>
                    <a:pt x="84782" y="93333"/>
                    <a:pt x="82173" y="98666"/>
                    <a:pt x="79565" y="101333"/>
                  </a:cubicBezTo>
                  <a:cubicBezTo>
                    <a:pt x="75652" y="106666"/>
                    <a:pt x="73043" y="104000"/>
                    <a:pt x="70434" y="106666"/>
                  </a:cubicBezTo>
                  <a:cubicBezTo>
                    <a:pt x="66521" y="109333"/>
                    <a:pt x="62608" y="112000"/>
                    <a:pt x="58695" y="114666"/>
                  </a:cubicBezTo>
                  <a:cubicBezTo>
                    <a:pt x="53478" y="114666"/>
                    <a:pt x="45652" y="120000"/>
                    <a:pt x="40434" y="114666"/>
                  </a:cubicBezTo>
                  <a:cubicBezTo>
                    <a:pt x="40434" y="114666"/>
                    <a:pt x="37826" y="112000"/>
                    <a:pt x="37826" y="109333"/>
                  </a:cubicBezTo>
                  <a:cubicBezTo>
                    <a:pt x="37826" y="106666"/>
                    <a:pt x="37826" y="101333"/>
                    <a:pt x="35217" y="101333"/>
                  </a:cubicBezTo>
                  <a:cubicBezTo>
                    <a:pt x="32608" y="101333"/>
                    <a:pt x="30000" y="101333"/>
                    <a:pt x="27391" y="101333"/>
                  </a:cubicBezTo>
                  <a:cubicBezTo>
                    <a:pt x="24782" y="101333"/>
                    <a:pt x="22173" y="101333"/>
                    <a:pt x="19565" y="96000"/>
                  </a:cubicBezTo>
                  <a:cubicBezTo>
                    <a:pt x="18260" y="96000"/>
                    <a:pt x="11739" y="85333"/>
                    <a:pt x="13043" y="82666"/>
                  </a:cubicBezTo>
                  <a:cubicBezTo>
                    <a:pt x="20869" y="74666"/>
                    <a:pt x="30000" y="77333"/>
                    <a:pt x="36521" y="77333"/>
                  </a:cubicBezTo>
                  <a:cubicBezTo>
                    <a:pt x="37826" y="77333"/>
                    <a:pt x="52173" y="77333"/>
                    <a:pt x="52173" y="77333"/>
                  </a:cubicBezTo>
                  <a:cubicBezTo>
                    <a:pt x="52173" y="72000"/>
                    <a:pt x="33913" y="66666"/>
                    <a:pt x="32608" y="66666"/>
                  </a:cubicBezTo>
                  <a:cubicBezTo>
                    <a:pt x="26086" y="66666"/>
                    <a:pt x="18260" y="74666"/>
                    <a:pt x="11739" y="69333"/>
                  </a:cubicBezTo>
                  <a:cubicBezTo>
                    <a:pt x="9130" y="66666"/>
                    <a:pt x="3913" y="61333"/>
                    <a:pt x="9130" y="56000"/>
                  </a:cubicBezTo>
                  <a:cubicBezTo>
                    <a:pt x="13043" y="53333"/>
                    <a:pt x="16956" y="50666"/>
                    <a:pt x="20869" y="50666"/>
                  </a:cubicBezTo>
                  <a:cubicBezTo>
                    <a:pt x="23478" y="48000"/>
                    <a:pt x="26086" y="48000"/>
                    <a:pt x="27391" y="48000"/>
                  </a:cubicBezTo>
                  <a:cubicBezTo>
                    <a:pt x="24782" y="50666"/>
                    <a:pt x="20869" y="48000"/>
                    <a:pt x="18260" y="48000"/>
                  </a:cubicBezTo>
                  <a:cubicBezTo>
                    <a:pt x="16956" y="48000"/>
                    <a:pt x="9130" y="50666"/>
                    <a:pt x="7826" y="48000"/>
                  </a:cubicBezTo>
                  <a:cubicBezTo>
                    <a:pt x="7826" y="48000"/>
                    <a:pt x="9130" y="45333"/>
                    <a:pt x="9130" y="45333"/>
                  </a:cubicBezTo>
                  <a:cubicBezTo>
                    <a:pt x="9130" y="42666"/>
                    <a:pt x="0" y="45333"/>
                    <a:pt x="1304" y="40000"/>
                  </a:cubicBezTo>
                  <a:cubicBezTo>
                    <a:pt x="2608" y="37333"/>
                    <a:pt x="3913" y="32000"/>
                    <a:pt x="5217" y="29333"/>
                  </a:cubicBezTo>
                  <a:cubicBezTo>
                    <a:pt x="10434" y="26666"/>
                    <a:pt x="5217" y="26666"/>
                    <a:pt x="5217" y="24000"/>
                  </a:cubicBezTo>
                  <a:cubicBezTo>
                    <a:pt x="5217" y="24000"/>
                    <a:pt x="9130" y="18666"/>
                    <a:pt x="10434" y="18666"/>
                  </a:cubicBezTo>
                  <a:cubicBezTo>
                    <a:pt x="13043" y="16000"/>
                    <a:pt x="14347" y="13333"/>
                    <a:pt x="16956" y="10666"/>
                  </a:cubicBezTo>
                  <a:cubicBezTo>
                    <a:pt x="22173" y="5333"/>
                    <a:pt x="26086" y="2666"/>
                    <a:pt x="31304" y="2666"/>
                  </a:cubicBezTo>
                  <a:cubicBezTo>
                    <a:pt x="37826" y="2666"/>
                    <a:pt x="31304" y="18666"/>
                    <a:pt x="31304" y="18666"/>
                  </a:cubicBezTo>
                  <a:cubicBezTo>
                    <a:pt x="33913" y="21333"/>
                    <a:pt x="36521" y="21333"/>
                    <a:pt x="37826" y="18666"/>
                  </a:cubicBezTo>
                  <a:cubicBezTo>
                    <a:pt x="39130" y="18666"/>
                    <a:pt x="39130" y="10666"/>
                    <a:pt x="40434" y="10666"/>
                  </a:cubicBezTo>
                  <a:cubicBezTo>
                    <a:pt x="43043" y="10666"/>
                    <a:pt x="48260" y="10666"/>
                    <a:pt x="50869" y="16000"/>
                  </a:cubicBezTo>
                  <a:cubicBezTo>
                    <a:pt x="54782" y="21333"/>
                    <a:pt x="45652" y="29333"/>
                    <a:pt x="52173" y="26666"/>
                  </a:cubicBezTo>
                  <a:cubicBezTo>
                    <a:pt x="53478" y="26666"/>
                    <a:pt x="54782" y="24000"/>
                    <a:pt x="56086" y="21333"/>
                  </a:cubicBezTo>
                  <a:cubicBezTo>
                    <a:pt x="57391" y="21333"/>
                    <a:pt x="57391" y="21333"/>
                    <a:pt x="58695" y="21333"/>
                  </a:cubicBezTo>
                  <a:cubicBezTo>
                    <a:pt x="60000" y="21333"/>
                    <a:pt x="60000" y="21333"/>
                    <a:pt x="61304" y="24000"/>
                  </a:cubicBezTo>
                  <a:cubicBezTo>
                    <a:pt x="62608" y="24000"/>
                    <a:pt x="62608" y="18666"/>
                    <a:pt x="62608" y="16000"/>
                  </a:cubicBezTo>
                  <a:cubicBezTo>
                    <a:pt x="61304" y="16000"/>
                    <a:pt x="57391" y="10666"/>
                    <a:pt x="56086" y="10666"/>
                  </a:cubicBezTo>
                  <a:cubicBezTo>
                    <a:pt x="58695" y="8000"/>
                    <a:pt x="63913" y="13333"/>
                    <a:pt x="65217" y="16000"/>
                  </a:cubicBezTo>
                  <a:cubicBezTo>
                    <a:pt x="69130" y="18666"/>
                    <a:pt x="69130" y="21333"/>
                    <a:pt x="70434" y="26666"/>
                  </a:cubicBezTo>
                  <a:cubicBezTo>
                    <a:pt x="70434" y="29333"/>
                    <a:pt x="70434" y="42666"/>
                    <a:pt x="73043" y="42666"/>
                  </a:cubicBezTo>
                  <a:cubicBezTo>
                    <a:pt x="74347" y="42666"/>
                    <a:pt x="79565" y="42666"/>
                    <a:pt x="78260" y="37333"/>
                  </a:cubicBezTo>
                  <a:cubicBezTo>
                    <a:pt x="76956" y="26666"/>
                    <a:pt x="74347" y="18666"/>
                    <a:pt x="73043" y="8000"/>
                  </a:cubicBezTo>
                  <a:cubicBezTo>
                    <a:pt x="71739" y="0"/>
                    <a:pt x="75652" y="2666"/>
                    <a:pt x="76956" y="2666"/>
                  </a:cubicBezTo>
                  <a:cubicBezTo>
                    <a:pt x="80869" y="5333"/>
                    <a:pt x="80869" y="0"/>
                    <a:pt x="83478" y="2666"/>
                  </a:cubicBezTo>
                  <a:cubicBezTo>
                    <a:pt x="86086" y="8000"/>
                    <a:pt x="90000" y="10666"/>
                    <a:pt x="90000" y="16000"/>
                  </a:cubicBezTo>
                  <a:cubicBezTo>
                    <a:pt x="91304" y="24000"/>
                    <a:pt x="92608" y="29333"/>
                    <a:pt x="95217" y="34666"/>
                  </a:cubicBezTo>
                  <a:cubicBezTo>
                    <a:pt x="96521" y="42666"/>
                    <a:pt x="97826" y="45333"/>
                    <a:pt x="96521" y="50666"/>
                  </a:cubicBezTo>
                  <a:cubicBezTo>
                    <a:pt x="95217" y="58666"/>
                    <a:pt x="99130" y="66666"/>
                    <a:pt x="101739" y="69333"/>
                  </a:cubicBezTo>
                  <a:cubicBezTo>
                    <a:pt x="103043" y="69333"/>
                    <a:pt x="105652" y="69333"/>
                    <a:pt x="106956" y="69333"/>
                  </a:cubicBezTo>
                  <a:cubicBezTo>
                    <a:pt x="108260" y="72000"/>
                    <a:pt x="109565" y="74666"/>
                    <a:pt x="110869" y="74666"/>
                  </a:cubicBezTo>
                  <a:cubicBezTo>
                    <a:pt x="114782" y="77333"/>
                    <a:pt x="120000" y="77333"/>
                    <a:pt x="120000" y="88000"/>
                  </a:cubicBezTo>
                  <a:cubicBezTo>
                    <a:pt x="120000" y="93333"/>
                    <a:pt x="108260" y="85333"/>
                    <a:pt x="108260" y="85333"/>
                  </a:cubicBezTo>
                  <a:cubicBezTo>
                    <a:pt x="108260" y="88000"/>
                    <a:pt x="108260" y="90666"/>
                    <a:pt x="108260" y="93333"/>
                  </a:cubicBezTo>
                  <a:cubicBezTo>
                    <a:pt x="108260" y="93333"/>
                    <a:pt x="104347" y="93333"/>
                    <a:pt x="104347" y="93333"/>
                  </a:cubicBezTo>
                  <a:cubicBezTo>
                    <a:pt x="105652" y="93333"/>
                    <a:pt x="105652" y="96000"/>
                    <a:pt x="105652" y="96000"/>
                  </a:cubicBezTo>
                  <a:cubicBezTo>
                    <a:pt x="105652" y="98666"/>
                    <a:pt x="105652" y="101333"/>
                    <a:pt x="105652" y="101333"/>
                  </a:cubicBezTo>
                  <a:cubicBezTo>
                    <a:pt x="105652" y="101333"/>
                    <a:pt x="110869" y="96000"/>
                    <a:pt x="110869" y="96000"/>
                  </a:cubicBezTo>
                  <a:cubicBezTo>
                    <a:pt x="113478" y="96000"/>
                    <a:pt x="112173" y="98666"/>
                    <a:pt x="112173" y="101333"/>
                  </a:cubicBezTo>
                  <a:cubicBezTo>
                    <a:pt x="112173" y="101333"/>
                    <a:pt x="114782" y="101333"/>
                    <a:pt x="116086" y="104000"/>
                  </a:cubicBezTo>
                  <a:cubicBezTo>
                    <a:pt x="116086" y="104000"/>
                    <a:pt x="108260" y="109333"/>
                    <a:pt x="108260" y="109333"/>
                  </a:cubicBezTo>
                  <a:cubicBezTo>
                    <a:pt x="105652" y="109333"/>
                    <a:pt x="112173" y="109333"/>
                    <a:pt x="108260" y="109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9" name="Google Shape;661;gb0755e36db_0_0">
              <a:extLst>
                <a:ext uri="{FF2B5EF4-FFF2-40B4-BE49-F238E27FC236}">
                  <a16:creationId xmlns:a16="http://schemas.microsoft.com/office/drawing/2014/main" id="{C44DF6AB-92F9-8643-B1E7-3DEDF195CCD0}"/>
                </a:ext>
              </a:extLst>
            </p:cNvPr>
            <p:cNvSpPr/>
            <p:nvPr/>
          </p:nvSpPr>
          <p:spPr>
            <a:xfrm>
              <a:off x="7310238" y="5478082"/>
              <a:ext cx="1179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142" y="106666"/>
                  </a:moveTo>
                  <a:cubicBezTo>
                    <a:pt x="59999" y="106666"/>
                    <a:pt x="51428" y="66666"/>
                    <a:pt x="42857" y="66666"/>
                  </a:cubicBezTo>
                  <a:cubicBezTo>
                    <a:pt x="34285" y="53333"/>
                    <a:pt x="0" y="40000"/>
                    <a:pt x="0" y="40000"/>
                  </a:cubicBezTo>
                  <a:cubicBezTo>
                    <a:pt x="8571" y="26666"/>
                    <a:pt x="25714" y="13333"/>
                    <a:pt x="34285" y="0"/>
                  </a:cubicBezTo>
                  <a:cubicBezTo>
                    <a:pt x="51428" y="0"/>
                    <a:pt x="68571" y="0"/>
                    <a:pt x="85714" y="13333"/>
                  </a:cubicBezTo>
                  <a:cubicBezTo>
                    <a:pt x="102857" y="26666"/>
                    <a:pt x="119999" y="26666"/>
                    <a:pt x="102857" y="53333"/>
                  </a:cubicBezTo>
                  <a:cubicBezTo>
                    <a:pt x="94285" y="66666"/>
                    <a:pt x="85714" y="120000"/>
                    <a:pt x="77142" y="106666"/>
                  </a:cubicBezTo>
                  <a:cubicBezTo>
                    <a:pt x="68571" y="106666"/>
                    <a:pt x="77142" y="106666"/>
                    <a:pt x="77142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0" name="Google Shape;662;gb0755e36db_0_0">
              <a:extLst>
                <a:ext uri="{FF2B5EF4-FFF2-40B4-BE49-F238E27FC236}">
                  <a16:creationId xmlns:a16="http://schemas.microsoft.com/office/drawing/2014/main" id="{77F6B8AA-9425-A74D-8930-967A5694BB95}"/>
                </a:ext>
              </a:extLst>
            </p:cNvPr>
            <p:cNvSpPr/>
            <p:nvPr/>
          </p:nvSpPr>
          <p:spPr>
            <a:xfrm>
              <a:off x="7497026" y="5443588"/>
              <a:ext cx="267300" cy="24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500" y="111724"/>
                  </a:moveTo>
                  <a:cubicBezTo>
                    <a:pt x="56250" y="103448"/>
                    <a:pt x="48750" y="86896"/>
                    <a:pt x="37500" y="78620"/>
                  </a:cubicBezTo>
                  <a:cubicBezTo>
                    <a:pt x="26250" y="74482"/>
                    <a:pt x="15000" y="66206"/>
                    <a:pt x="3750" y="62068"/>
                  </a:cubicBezTo>
                  <a:cubicBezTo>
                    <a:pt x="0" y="57931"/>
                    <a:pt x="0" y="57931"/>
                    <a:pt x="0" y="53793"/>
                  </a:cubicBezTo>
                  <a:cubicBezTo>
                    <a:pt x="0" y="41379"/>
                    <a:pt x="7500" y="45517"/>
                    <a:pt x="15000" y="49655"/>
                  </a:cubicBezTo>
                  <a:cubicBezTo>
                    <a:pt x="22500" y="53793"/>
                    <a:pt x="30000" y="62068"/>
                    <a:pt x="41250" y="57931"/>
                  </a:cubicBezTo>
                  <a:cubicBezTo>
                    <a:pt x="45000" y="57931"/>
                    <a:pt x="41250" y="49655"/>
                    <a:pt x="41250" y="49655"/>
                  </a:cubicBezTo>
                  <a:cubicBezTo>
                    <a:pt x="41250" y="45517"/>
                    <a:pt x="48750" y="49655"/>
                    <a:pt x="48750" y="45517"/>
                  </a:cubicBezTo>
                  <a:cubicBezTo>
                    <a:pt x="52500" y="41379"/>
                    <a:pt x="26250" y="33103"/>
                    <a:pt x="26250" y="33103"/>
                  </a:cubicBezTo>
                  <a:cubicBezTo>
                    <a:pt x="18750" y="28965"/>
                    <a:pt x="22500" y="24827"/>
                    <a:pt x="26250" y="24827"/>
                  </a:cubicBezTo>
                  <a:cubicBezTo>
                    <a:pt x="33750" y="20689"/>
                    <a:pt x="33750" y="24827"/>
                    <a:pt x="37500" y="28965"/>
                  </a:cubicBezTo>
                  <a:cubicBezTo>
                    <a:pt x="37500" y="28965"/>
                    <a:pt x="41250" y="20689"/>
                    <a:pt x="41250" y="20689"/>
                  </a:cubicBezTo>
                  <a:cubicBezTo>
                    <a:pt x="45000" y="20689"/>
                    <a:pt x="30000" y="16551"/>
                    <a:pt x="30000" y="16551"/>
                  </a:cubicBezTo>
                  <a:cubicBezTo>
                    <a:pt x="30000" y="16551"/>
                    <a:pt x="37500" y="12413"/>
                    <a:pt x="37500" y="12413"/>
                  </a:cubicBezTo>
                  <a:cubicBezTo>
                    <a:pt x="41250" y="12413"/>
                    <a:pt x="48750" y="16551"/>
                    <a:pt x="52500" y="16551"/>
                  </a:cubicBezTo>
                  <a:cubicBezTo>
                    <a:pt x="52500" y="16551"/>
                    <a:pt x="48750" y="12413"/>
                    <a:pt x="48750" y="12413"/>
                  </a:cubicBezTo>
                  <a:cubicBezTo>
                    <a:pt x="52500" y="8275"/>
                    <a:pt x="67500" y="20689"/>
                    <a:pt x="71250" y="20689"/>
                  </a:cubicBezTo>
                  <a:cubicBezTo>
                    <a:pt x="75000" y="16551"/>
                    <a:pt x="67500" y="16551"/>
                    <a:pt x="67500" y="12413"/>
                  </a:cubicBezTo>
                  <a:cubicBezTo>
                    <a:pt x="67500" y="12413"/>
                    <a:pt x="71250" y="12413"/>
                    <a:pt x="71250" y="12413"/>
                  </a:cubicBezTo>
                  <a:cubicBezTo>
                    <a:pt x="71250" y="12413"/>
                    <a:pt x="63750" y="12413"/>
                    <a:pt x="63750" y="8275"/>
                  </a:cubicBezTo>
                  <a:cubicBezTo>
                    <a:pt x="63750" y="8275"/>
                    <a:pt x="90000" y="0"/>
                    <a:pt x="93750" y="4137"/>
                  </a:cubicBezTo>
                  <a:cubicBezTo>
                    <a:pt x="97500" y="4137"/>
                    <a:pt x="86250" y="8275"/>
                    <a:pt x="86250" y="12413"/>
                  </a:cubicBezTo>
                  <a:cubicBezTo>
                    <a:pt x="90000" y="16551"/>
                    <a:pt x="101250" y="12413"/>
                    <a:pt x="105000" y="16551"/>
                  </a:cubicBezTo>
                  <a:cubicBezTo>
                    <a:pt x="105000" y="20689"/>
                    <a:pt x="90000" y="28965"/>
                    <a:pt x="101250" y="28965"/>
                  </a:cubicBezTo>
                  <a:cubicBezTo>
                    <a:pt x="105000" y="28965"/>
                    <a:pt x="101250" y="33103"/>
                    <a:pt x="97500" y="33103"/>
                  </a:cubicBezTo>
                  <a:cubicBezTo>
                    <a:pt x="93750" y="33103"/>
                    <a:pt x="90000" y="33103"/>
                    <a:pt x="86250" y="41379"/>
                  </a:cubicBezTo>
                  <a:cubicBezTo>
                    <a:pt x="86250" y="41379"/>
                    <a:pt x="78750" y="53793"/>
                    <a:pt x="78750" y="53793"/>
                  </a:cubicBezTo>
                  <a:cubicBezTo>
                    <a:pt x="82500" y="53793"/>
                    <a:pt x="86250" y="45517"/>
                    <a:pt x="90000" y="45517"/>
                  </a:cubicBezTo>
                  <a:cubicBezTo>
                    <a:pt x="93750" y="45517"/>
                    <a:pt x="93750" y="49655"/>
                    <a:pt x="97500" y="53793"/>
                  </a:cubicBezTo>
                  <a:cubicBezTo>
                    <a:pt x="101250" y="53793"/>
                    <a:pt x="112500" y="70344"/>
                    <a:pt x="108750" y="53793"/>
                  </a:cubicBezTo>
                  <a:cubicBezTo>
                    <a:pt x="108750" y="49655"/>
                    <a:pt x="101250" y="45517"/>
                    <a:pt x="105000" y="41379"/>
                  </a:cubicBezTo>
                  <a:cubicBezTo>
                    <a:pt x="108750" y="41379"/>
                    <a:pt x="112500" y="41379"/>
                    <a:pt x="112500" y="45517"/>
                  </a:cubicBezTo>
                  <a:cubicBezTo>
                    <a:pt x="112500" y="49655"/>
                    <a:pt x="108750" y="53793"/>
                    <a:pt x="112500" y="57931"/>
                  </a:cubicBezTo>
                  <a:cubicBezTo>
                    <a:pt x="116250" y="62068"/>
                    <a:pt x="120000" y="66206"/>
                    <a:pt x="116250" y="70344"/>
                  </a:cubicBezTo>
                  <a:cubicBezTo>
                    <a:pt x="108750" y="78620"/>
                    <a:pt x="120000" y="91034"/>
                    <a:pt x="105000" y="95172"/>
                  </a:cubicBezTo>
                  <a:cubicBezTo>
                    <a:pt x="105000" y="95172"/>
                    <a:pt x="78750" y="103448"/>
                    <a:pt x="82500" y="95172"/>
                  </a:cubicBezTo>
                  <a:cubicBezTo>
                    <a:pt x="82500" y="91034"/>
                    <a:pt x="78750" y="91034"/>
                    <a:pt x="78750" y="95172"/>
                  </a:cubicBezTo>
                  <a:cubicBezTo>
                    <a:pt x="82500" y="99310"/>
                    <a:pt x="82500" y="103448"/>
                    <a:pt x="86250" y="107586"/>
                  </a:cubicBezTo>
                  <a:cubicBezTo>
                    <a:pt x="86250" y="115862"/>
                    <a:pt x="71250" y="111724"/>
                    <a:pt x="67500" y="111724"/>
                  </a:cubicBezTo>
                  <a:cubicBezTo>
                    <a:pt x="63750" y="107586"/>
                    <a:pt x="82500" y="120000"/>
                    <a:pt x="67500" y="11172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1" name="Google Shape;663;gb0755e36db_0_0">
              <a:extLst>
                <a:ext uri="{FF2B5EF4-FFF2-40B4-BE49-F238E27FC236}">
                  <a16:creationId xmlns:a16="http://schemas.microsoft.com/office/drawing/2014/main" id="{960D7EAB-D4CB-FC45-9405-E51F06512235}"/>
                </a:ext>
              </a:extLst>
            </p:cNvPr>
            <p:cNvSpPr/>
            <p:nvPr/>
          </p:nvSpPr>
          <p:spPr>
            <a:xfrm>
              <a:off x="7781519" y="5443588"/>
              <a:ext cx="235500" cy="18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999" y="120000"/>
                  </a:moveTo>
                  <a:cubicBezTo>
                    <a:pt x="21428" y="114545"/>
                    <a:pt x="12857" y="114545"/>
                    <a:pt x="12857" y="103636"/>
                  </a:cubicBezTo>
                  <a:cubicBezTo>
                    <a:pt x="12857" y="87272"/>
                    <a:pt x="0" y="76363"/>
                    <a:pt x="4285" y="60000"/>
                  </a:cubicBezTo>
                  <a:cubicBezTo>
                    <a:pt x="4285" y="49090"/>
                    <a:pt x="0" y="32727"/>
                    <a:pt x="4285" y="21818"/>
                  </a:cubicBezTo>
                  <a:cubicBezTo>
                    <a:pt x="8571" y="21818"/>
                    <a:pt x="25714" y="27272"/>
                    <a:pt x="25714" y="21818"/>
                  </a:cubicBezTo>
                  <a:cubicBezTo>
                    <a:pt x="25714" y="16363"/>
                    <a:pt x="0" y="16363"/>
                    <a:pt x="21428" y="5454"/>
                  </a:cubicBezTo>
                  <a:cubicBezTo>
                    <a:pt x="38571" y="0"/>
                    <a:pt x="51428" y="5454"/>
                    <a:pt x="68571" y="10909"/>
                  </a:cubicBezTo>
                  <a:cubicBezTo>
                    <a:pt x="81428" y="10909"/>
                    <a:pt x="94285" y="10909"/>
                    <a:pt x="107142" y="16363"/>
                  </a:cubicBezTo>
                  <a:cubicBezTo>
                    <a:pt x="119999" y="21818"/>
                    <a:pt x="107142" y="32727"/>
                    <a:pt x="98571" y="43636"/>
                  </a:cubicBezTo>
                  <a:cubicBezTo>
                    <a:pt x="94285" y="54545"/>
                    <a:pt x="89999" y="65454"/>
                    <a:pt x="81428" y="70909"/>
                  </a:cubicBezTo>
                  <a:cubicBezTo>
                    <a:pt x="77142" y="81818"/>
                    <a:pt x="59999" y="70909"/>
                    <a:pt x="51428" y="70909"/>
                  </a:cubicBezTo>
                  <a:cubicBezTo>
                    <a:pt x="51428" y="70909"/>
                    <a:pt x="38571" y="70909"/>
                    <a:pt x="42857" y="76363"/>
                  </a:cubicBezTo>
                  <a:cubicBezTo>
                    <a:pt x="42857" y="81818"/>
                    <a:pt x="51428" y="81818"/>
                    <a:pt x="47142" y="92727"/>
                  </a:cubicBezTo>
                  <a:cubicBezTo>
                    <a:pt x="42857" y="92727"/>
                    <a:pt x="34285" y="120000"/>
                    <a:pt x="29999" y="120000"/>
                  </a:cubicBezTo>
                  <a:cubicBezTo>
                    <a:pt x="21428" y="114545"/>
                    <a:pt x="34285" y="120000"/>
                    <a:pt x="29999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2" name="Google Shape;664;gb0755e36db_0_0">
              <a:extLst>
                <a:ext uri="{FF2B5EF4-FFF2-40B4-BE49-F238E27FC236}">
                  <a16:creationId xmlns:a16="http://schemas.microsoft.com/office/drawing/2014/main" id="{E8FFB5BA-FCF2-A94D-A98C-7CA843DDDCB1}"/>
                </a:ext>
              </a:extLst>
            </p:cNvPr>
            <p:cNvSpPr/>
            <p:nvPr/>
          </p:nvSpPr>
          <p:spPr>
            <a:xfrm>
              <a:off x="6519975" y="5420593"/>
              <a:ext cx="453900" cy="27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555" y="36363"/>
                  </a:moveTo>
                  <a:cubicBezTo>
                    <a:pt x="111111" y="29090"/>
                    <a:pt x="106666" y="21818"/>
                    <a:pt x="100000" y="14545"/>
                  </a:cubicBezTo>
                  <a:cubicBezTo>
                    <a:pt x="97777" y="14545"/>
                    <a:pt x="93333" y="10909"/>
                    <a:pt x="91111" y="10909"/>
                  </a:cubicBezTo>
                  <a:cubicBezTo>
                    <a:pt x="84444" y="7272"/>
                    <a:pt x="82222" y="10909"/>
                    <a:pt x="77777" y="14545"/>
                  </a:cubicBezTo>
                  <a:cubicBezTo>
                    <a:pt x="75555" y="14545"/>
                    <a:pt x="73333" y="10909"/>
                    <a:pt x="71111" y="10909"/>
                  </a:cubicBezTo>
                  <a:cubicBezTo>
                    <a:pt x="68888" y="7272"/>
                    <a:pt x="64444" y="7272"/>
                    <a:pt x="60000" y="3636"/>
                  </a:cubicBezTo>
                  <a:cubicBezTo>
                    <a:pt x="55555" y="3636"/>
                    <a:pt x="48888" y="0"/>
                    <a:pt x="44444" y="0"/>
                  </a:cubicBezTo>
                  <a:cubicBezTo>
                    <a:pt x="37777" y="0"/>
                    <a:pt x="31111" y="3636"/>
                    <a:pt x="24444" y="3636"/>
                  </a:cubicBezTo>
                  <a:cubicBezTo>
                    <a:pt x="20000" y="7272"/>
                    <a:pt x="13333" y="3636"/>
                    <a:pt x="17777" y="10909"/>
                  </a:cubicBezTo>
                  <a:cubicBezTo>
                    <a:pt x="22222" y="25454"/>
                    <a:pt x="22222" y="29090"/>
                    <a:pt x="15555" y="40000"/>
                  </a:cubicBezTo>
                  <a:cubicBezTo>
                    <a:pt x="11111" y="47272"/>
                    <a:pt x="15555" y="50909"/>
                    <a:pt x="15555" y="54545"/>
                  </a:cubicBezTo>
                  <a:cubicBezTo>
                    <a:pt x="13333" y="58181"/>
                    <a:pt x="8888" y="58181"/>
                    <a:pt x="8888" y="65454"/>
                  </a:cubicBezTo>
                  <a:cubicBezTo>
                    <a:pt x="6666" y="72727"/>
                    <a:pt x="2222" y="80000"/>
                    <a:pt x="0" y="87272"/>
                  </a:cubicBezTo>
                  <a:cubicBezTo>
                    <a:pt x="0" y="90909"/>
                    <a:pt x="13333" y="94545"/>
                    <a:pt x="15555" y="94545"/>
                  </a:cubicBezTo>
                  <a:cubicBezTo>
                    <a:pt x="22222" y="101818"/>
                    <a:pt x="26666" y="116363"/>
                    <a:pt x="33333" y="116363"/>
                  </a:cubicBezTo>
                  <a:cubicBezTo>
                    <a:pt x="35555" y="120000"/>
                    <a:pt x="40000" y="112727"/>
                    <a:pt x="42222" y="109090"/>
                  </a:cubicBezTo>
                  <a:cubicBezTo>
                    <a:pt x="46666" y="105454"/>
                    <a:pt x="51111" y="109090"/>
                    <a:pt x="55555" y="105454"/>
                  </a:cubicBezTo>
                  <a:cubicBezTo>
                    <a:pt x="60000" y="105454"/>
                    <a:pt x="60000" y="101818"/>
                    <a:pt x="62222" y="94545"/>
                  </a:cubicBezTo>
                  <a:cubicBezTo>
                    <a:pt x="62222" y="87272"/>
                    <a:pt x="62222" y="83636"/>
                    <a:pt x="68888" y="76363"/>
                  </a:cubicBezTo>
                  <a:cubicBezTo>
                    <a:pt x="73333" y="72727"/>
                    <a:pt x="75555" y="65454"/>
                    <a:pt x="82222" y="61818"/>
                  </a:cubicBezTo>
                  <a:cubicBezTo>
                    <a:pt x="88888" y="54545"/>
                    <a:pt x="95555" y="50909"/>
                    <a:pt x="102222" y="47272"/>
                  </a:cubicBezTo>
                  <a:cubicBezTo>
                    <a:pt x="102222" y="47272"/>
                    <a:pt x="117777" y="36363"/>
                    <a:pt x="115555" y="36363"/>
                  </a:cubicBezTo>
                  <a:cubicBezTo>
                    <a:pt x="113333" y="32727"/>
                    <a:pt x="120000" y="40000"/>
                    <a:pt x="115555" y="363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3" name="Google Shape;665;gb0755e36db_0_0">
              <a:extLst>
                <a:ext uri="{FF2B5EF4-FFF2-40B4-BE49-F238E27FC236}">
                  <a16:creationId xmlns:a16="http://schemas.microsoft.com/office/drawing/2014/main" id="{9EC5C5A4-EDB6-5248-AB0C-553266D434F2}"/>
                </a:ext>
              </a:extLst>
            </p:cNvPr>
            <p:cNvSpPr/>
            <p:nvPr/>
          </p:nvSpPr>
          <p:spPr>
            <a:xfrm>
              <a:off x="7402194" y="5342984"/>
              <a:ext cx="60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8571" y="120000"/>
                  </a:moveTo>
                  <a:cubicBezTo>
                    <a:pt x="51428" y="120000"/>
                    <a:pt x="17142" y="120000"/>
                    <a:pt x="17142" y="90000"/>
                  </a:cubicBezTo>
                  <a:cubicBezTo>
                    <a:pt x="0" y="60000"/>
                    <a:pt x="51428" y="0"/>
                    <a:pt x="51428" y="0"/>
                  </a:cubicBezTo>
                  <a:cubicBezTo>
                    <a:pt x="102857" y="0"/>
                    <a:pt x="119999" y="120000"/>
                    <a:pt x="68571" y="120000"/>
                  </a:cubicBezTo>
                  <a:cubicBezTo>
                    <a:pt x="17142" y="90000"/>
                    <a:pt x="102857" y="120000"/>
                    <a:pt x="68571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4" name="Google Shape;666;gb0755e36db_0_0">
              <a:extLst>
                <a:ext uri="{FF2B5EF4-FFF2-40B4-BE49-F238E27FC236}">
                  <a16:creationId xmlns:a16="http://schemas.microsoft.com/office/drawing/2014/main" id="{C131745E-A13B-0343-827E-15FD0B9D25ED}"/>
                </a:ext>
              </a:extLst>
            </p:cNvPr>
            <p:cNvSpPr/>
            <p:nvPr/>
          </p:nvSpPr>
          <p:spPr>
            <a:xfrm>
              <a:off x="6882059" y="5190641"/>
              <a:ext cx="505800" cy="23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94285"/>
                  </a:moveTo>
                  <a:cubicBezTo>
                    <a:pt x="98000" y="94285"/>
                    <a:pt x="98000" y="89999"/>
                    <a:pt x="96000" y="89999"/>
                  </a:cubicBezTo>
                  <a:cubicBezTo>
                    <a:pt x="96000" y="89999"/>
                    <a:pt x="92000" y="94285"/>
                    <a:pt x="92000" y="98571"/>
                  </a:cubicBezTo>
                  <a:cubicBezTo>
                    <a:pt x="90000" y="98571"/>
                    <a:pt x="88000" y="98571"/>
                    <a:pt x="86000" y="94285"/>
                  </a:cubicBezTo>
                  <a:cubicBezTo>
                    <a:pt x="84000" y="94285"/>
                    <a:pt x="82000" y="94285"/>
                    <a:pt x="80000" y="98571"/>
                  </a:cubicBezTo>
                  <a:cubicBezTo>
                    <a:pt x="70000" y="107142"/>
                    <a:pt x="60000" y="111428"/>
                    <a:pt x="48000" y="115714"/>
                  </a:cubicBezTo>
                  <a:cubicBezTo>
                    <a:pt x="46000" y="115714"/>
                    <a:pt x="40000" y="119999"/>
                    <a:pt x="38000" y="119999"/>
                  </a:cubicBezTo>
                  <a:cubicBezTo>
                    <a:pt x="34000" y="115714"/>
                    <a:pt x="26000" y="111428"/>
                    <a:pt x="34000" y="102857"/>
                  </a:cubicBezTo>
                  <a:cubicBezTo>
                    <a:pt x="38000" y="102857"/>
                    <a:pt x="44000" y="94285"/>
                    <a:pt x="48000" y="94285"/>
                  </a:cubicBezTo>
                  <a:cubicBezTo>
                    <a:pt x="52000" y="94285"/>
                    <a:pt x="56000" y="94285"/>
                    <a:pt x="58000" y="94285"/>
                  </a:cubicBezTo>
                  <a:cubicBezTo>
                    <a:pt x="58000" y="94285"/>
                    <a:pt x="64000" y="85714"/>
                    <a:pt x="62000" y="85714"/>
                  </a:cubicBezTo>
                  <a:cubicBezTo>
                    <a:pt x="60000" y="81428"/>
                    <a:pt x="50000" y="85714"/>
                    <a:pt x="48000" y="85714"/>
                  </a:cubicBezTo>
                  <a:cubicBezTo>
                    <a:pt x="44000" y="89999"/>
                    <a:pt x="42000" y="89999"/>
                    <a:pt x="38000" y="89999"/>
                  </a:cubicBezTo>
                  <a:cubicBezTo>
                    <a:pt x="34000" y="89999"/>
                    <a:pt x="38000" y="85714"/>
                    <a:pt x="38000" y="81428"/>
                  </a:cubicBezTo>
                  <a:cubicBezTo>
                    <a:pt x="38000" y="68571"/>
                    <a:pt x="26000" y="89999"/>
                    <a:pt x="24000" y="89999"/>
                  </a:cubicBezTo>
                  <a:cubicBezTo>
                    <a:pt x="24000" y="89999"/>
                    <a:pt x="22000" y="94285"/>
                    <a:pt x="22000" y="94285"/>
                  </a:cubicBezTo>
                  <a:cubicBezTo>
                    <a:pt x="18000" y="85714"/>
                    <a:pt x="18000" y="94285"/>
                    <a:pt x="18000" y="98571"/>
                  </a:cubicBezTo>
                  <a:cubicBezTo>
                    <a:pt x="18000" y="98571"/>
                    <a:pt x="12000" y="89999"/>
                    <a:pt x="10000" y="89999"/>
                  </a:cubicBezTo>
                  <a:cubicBezTo>
                    <a:pt x="8000" y="89999"/>
                    <a:pt x="0" y="94285"/>
                    <a:pt x="0" y="85714"/>
                  </a:cubicBezTo>
                  <a:cubicBezTo>
                    <a:pt x="0" y="77142"/>
                    <a:pt x="4000" y="81428"/>
                    <a:pt x="8000" y="77142"/>
                  </a:cubicBezTo>
                  <a:cubicBezTo>
                    <a:pt x="12000" y="77142"/>
                    <a:pt x="16000" y="77142"/>
                    <a:pt x="18000" y="72857"/>
                  </a:cubicBezTo>
                  <a:cubicBezTo>
                    <a:pt x="18000" y="72857"/>
                    <a:pt x="24000" y="68571"/>
                    <a:pt x="22000" y="68571"/>
                  </a:cubicBezTo>
                  <a:cubicBezTo>
                    <a:pt x="18000" y="64285"/>
                    <a:pt x="12000" y="68571"/>
                    <a:pt x="10000" y="68571"/>
                  </a:cubicBezTo>
                  <a:cubicBezTo>
                    <a:pt x="4000" y="68571"/>
                    <a:pt x="0" y="59999"/>
                    <a:pt x="8000" y="59999"/>
                  </a:cubicBezTo>
                  <a:cubicBezTo>
                    <a:pt x="12000" y="59999"/>
                    <a:pt x="20000" y="55714"/>
                    <a:pt x="24000" y="55714"/>
                  </a:cubicBezTo>
                  <a:cubicBezTo>
                    <a:pt x="22000" y="55714"/>
                    <a:pt x="8000" y="59999"/>
                    <a:pt x="8000" y="51428"/>
                  </a:cubicBezTo>
                  <a:cubicBezTo>
                    <a:pt x="6000" y="42857"/>
                    <a:pt x="24000" y="47142"/>
                    <a:pt x="26000" y="42857"/>
                  </a:cubicBezTo>
                  <a:cubicBezTo>
                    <a:pt x="26000" y="42857"/>
                    <a:pt x="18000" y="38571"/>
                    <a:pt x="18000" y="34285"/>
                  </a:cubicBezTo>
                  <a:cubicBezTo>
                    <a:pt x="16000" y="29999"/>
                    <a:pt x="28000" y="25714"/>
                    <a:pt x="28000" y="25714"/>
                  </a:cubicBezTo>
                  <a:cubicBezTo>
                    <a:pt x="34000" y="25714"/>
                    <a:pt x="30000" y="42857"/>
                    <a:pt x="34000" y="42857"/>
                  </a:cubicBezTo>
                  <a:cubicBezTo>
                    <a:pt x="40000" y="42857"/>
                    <a:pt x="44000" y="42857"/>
                    <a:pt x="50000" y="47142"/>
                  </a:cubicBezTo>
                  <a:cubicBezTo>
                    <a:pt x="52000" y="51428"/>
                    <a:pt x="56000" y="55714"/>
                    <a:pt x="58000" y="59999"/>
                  </a:cubicBezTo>
                  <a:cubicBezTo>
                    <a:pt x="62000" y="68571"/>
                    <a:pt x="60000" y="72857"/>
                    <a:pt x="64000" y="72857"/>
                  </a:cubicBezTo>
                  <a:cubicBezTo>
                    <a:pt x="70000" y="72857"/>
                    <a:pt x="74000" y="72857"/>
                    <a:pt x="78000" y="68571"/>
                  </a:cubicBezTo>
                  <a:cubicBezTo>
                    <a:pt x="86000" y="64285"/>
                    <a:pt x="74000" y="59999"/>
                    <a:pt x="74000" y="55714"/>
                  </a:cubicBezTo>
                  <a:cubicBezTo>
                    <a:pt x="74000" y="55714"/>
                    <a:pt x="90000" y="51428"/>
                    <a:pt x="76000" y="38571"/>
                  </a:cubicBezTo>
                  <a:cubicBezTo>
                    <a:pt x="74000" y="38571"/>
                    <a:pt x="70000" y="38571"/>
                    <a:pt x="72000" y="34285"/>
                  </a:cubicBezTo>
                  <a:cubicBezTo>
                    <a:pt x="74000" y="29999"/>
                    <a:pt x="76000" y="25714"/>
                    <a:pt x="76000" y="21428"/>
                  </a:cubicBezTo>
                  <a:cubicBezTo>
                    <a:pt x="78000" y="17142"/>
                    <a:pt x="86000" y="0"/>
                    <a:pt x="86000" y="12857"/>
                  </a:cubicBezTo>
                  <a:cubicBezTo>
                    <a:pt x="86000" y="17142"/>
                    <a:pt x="88000" y="21428"/>
                    <a:pt x="88000" y="29999"/>
                  </a:cubicBezTo>
                  <a:cubicBezTo>
                    <a:pt x="90000" y="29999"/>
                    <a:pt x="90000" y="34285"/>
                    <a:pt x="90000" y="38571"/>
                  </a:cubicBezTo>
                  <a:cubicBezTo>
                    <a:pt x="92000" y="42857"/>
                    <a:pt x="88000" y="38571"/>
                    <a:pt x="88000" y="42857"/>
                  </a:cubicBezTo>
                  <a:cubicBezTo>
                    <a:pt x="88000" y="51428"/>
                    <a:pt x="94000" y="42857"/>
                    <a:pt x="94000" y="47142"/>
                  </a:cubicBezTo>
                  <a:cubicBezTo>
                    <a:pt x="94000" y="55714"/>
                    <a:pt x="100000" y="59999"/>
                    <a:pt x="102000" y="59999"/>
                  </a:cubicBezTo>
                  <a:cubicBezTo>
                    <a:pt x="106000" y="59999"/>
                    <a:pt x="106000" y="64285"/>
                    <a:pt x="106000" y="55714"/>
                  </a:cubicBezTo>
                  <a:cubicBezTo>
                    <a:pt x="106000" y="47142"/>
                    <a:pt x="110000" y="47142"/>
                    <a:pt x="114000" y="51428"/>
                  </a:cubicBezTo>
                  <a:cubicBezTo>
                    <a:pt x="116000" y="51428"/>
                    <a:pt x="120000" y="59999"/>
                    <a:pt x="118000" y="64285"/>
                  </a:cubicBezTo>
                  <a:cubicBezTo>
                    <a:pt x="118000" y="68571"/>
                    <a:pt x="116000" y="81428"/>
                    <a:pt x="116000" y="85714"/>
                  </a:cubicBezTo>
                  <a:cubicBezTo>
                    <a:pt x="114000" y="89999"/>
                    <a:pt x="102000" y="94285"/>
                    <a:pt x="100000" y="94285"/>
                  </a:cubicBezTo>
                  <a:cubicBezTo>
                    <a:pt x="96000" y="89999"/>
                    <a:pt x="102000" y="94285"/>
                    <a:pt x="100000" y="9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5" name="Google Shape;667;gb0755e36db_0_0">
              <a:extLst>
                <a:ext uri="{FF2B5EF4-FFF2-40B4-BE49-F238E27FC236}">
                  <a16:creationId xmlns:a16="http://schemas.microsoft.com/office/drawing/2014/main" id="{D178DB2D-AC7F-DE43-B654-74544F4A6E8F}"/>
                </a:ext>
              </a:extLst>
            </p:cNvPr>
            <p:cNvSpPr/>
            <p:nvPr/>
          </p:nvSpPr>
          <p:spPr>
            <a:xfrm>
              <a:off x="6795848" y="5285498"/>
              <a:ext cx="86100" cy="5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17142"/>
                  </a:moveTo>
                  <a:cubicBezTo>
                    <a:pt x="96000" y="17142"/>
                    <a:pt x="0" y="85714"/>
                    <a:pt x="0" y="85714"/>
                  </a:cubicBezTo>
                  <a:cubicBezTo>
                    <a:pt x="24000" y="102857"/>
                    <a:pt x="60000" y="119999"/>
                    <a:pt x="72000" y="85714"/>
                  </a:cubicBezTo>
                  <a:cubicBezTo>
                    <a:pt x="84000" y="68571"/>
                    <a:pt x="108000" y="0"/>
                    <a:pt x="108000" y="17142"/>
                  </a:cubicBezTo>
                  <a:cubicBezTo>
                    <a:pt x="84000" y="17142"/>
                    <a:pt x="120000" y="0"/>
                    <a:pt x="108000" y="1714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6" name="Google Shape;668;gb0755e36db_0_0">
              <a:extLst>
                <a:ext uri="{FF2B5EF4-FFF2-40B4-BE49-F238E27FC236}">
                  <a16:creationId xmlns:a16="http://schemas.microsoft.com/office/drawing/2014/main" id="{810E0CA5-4B52-2E48-A3D5-67333DC057E6}"/>
                </a:ext>
              </a:extLst>
            </p:cNvPr>
            <p:cNvSpPr/>
            <p:nvPr/>
          </p:nvSpPr>
          <p:spPr>
            <a:xfrm>
              <a:off x="6646417" y="5159023"/>
              <a:ext cx="310500" cy="14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297" y="84705"/>
                  </a:moveTo>
                  <a:cubicBezTo>
                    <a:pt x="94054" y="91764"/>
                    <a:pt x="87567" y="91764"/>
                    <a:pt x="87567" y="91764"/>
                  </a:cubicBezTo>
                  <a:cubicBezTo>
                    <a:pt x="77837" y="91764"/>
                    <a:pt x="81081" y="77647"/>
                    <a:pt x="84324" y="70588"/>
                  </a:cubicBezTo>
                  <a:cubicBezTo>
                    <a:pt x="87567" y="56470"/>
                    <a:pt x="77837" y="49411"/>
                    <a:pt x="74594" y="56470"/>
                  </a:cubicBezTo>
                  <a:cubicBezTo>
                    <a:pt x="74594" y="63529"/>
                    <a:pt x="74594" y="70588"/>
                    <a:pt x="71351" y="70588"/>
                  </a:cubicBezTo>
                  <a:cubicBezTo>
                    <a:pt x="71351" y="70588"/>
                    <a:pt x="68108" y="70588"/>
                    <a:pt x="68108" y="63529"/>
                  </a:cubicBezTo>
                  <a:cubicBezTo>
                    <a:pt x="64864" y="70588"/>
                    <a:pt x="68108" y="84705"/>
                    <a:pt x="64864" y="91764"/>
                  </a:cubicBezTo>
                  <a:cubicBezTo>
                    <a:pt x="61621" y="105882"/>
                    <a:pt x="58378" y="91764"/>
                    <a:pt x="55135" y="98823"/>
                  </a:cubicBezTo>
                  <a:cubicBezTo>
                    <a:pt x="51891" y="98823"/>
                    <a:pt x="55135" y="112941"/>
                    <a:pt x="51891" y="112941"/>
                  </a:cubicBezTo>
                  <a:cubicBezTo>
                    <a:pt x="51891" y="120000"/>
                    <a:pt x="42162" y="120000"/>
                    <a:pt x="38918" y="120000"/>
                  </a:cubicBezTo>
                  <a:cubicBezTo>
                    <a:pt x="35675" y="112941"/>
                    <a:pt x="35675" y="98823"/>
                    <a:pt x="32432" y="105882"/>
                  </a:cubicBezTo>
                  <a:cubicBezTo>
                    <a:pt x="25945" y="112941"/>
                    <a:pt x="22702" y="112941"/>
                    <a:pt x="16216" y="112941"/>
                  </a:cubicBezTo>
                  <a:cubicBezTo>
                    <a:pt x="12972" y="112941"/>
                    <a:pt x="6486" y="120000"/>
                    <a:pt x="3243" y="120000"/>
                  </a:cubicBezTo>
                  <a:cubicBezTo>
                    <a:pt x="0" y="120000"/>
                    <a:pt x="9729" y="98823"/>
                    <a:pt x="6486" y="91764"/>
                  </a:cubicBezTo>
                  <a:cubicBezTo>
                    <a:pt x="6486" y="91764"/>
                    <a:pt x="3243" y="98823"/>
                    <a:pt x="0" y="98823"/>
                  </a:cubicBezTo>
                  <a:cubicBezTo>
                    <a:pt x="0" y="91764"/>
                    <a:pt x="16216" y="84705"/>
                    <a:pt x="19459" y="84705"/>
                  </a:cubicBezTo>
                  <a:cubicBezTo>
                    <a:pt x="25945" y="84705"/>
                    <a:pt x="25945" y="77647"/>
                    <a:pt x="29189" y="70588"/>
                  </a:cubicBezTo>
                  <a:cubicBezTo>
                    <a:pt x="35675" y="56470"/>
                    <a:pt x="38918" y="56470"/>
                    <a:pt x="42162" y="49411"/>
                  </a:cubicBezTo>
                  <a:cubicBezTo>
                    <a:pt x="48648" y="35294"/>
                    <a:pt x="51891" y="21176"/>
                    <a:pt x="58378" y="21176"/>
                  </a:cubicBezTo>
                  <a:cubicBezTo>
                    <a:pt x="64864" y="14117"/>
                    <a:pt x="71351" y="14117"/>
                    <a:pt x="77837" y="21176"/>
                  </a:cubicBezTo>
                  <a:cubicBezTo>
                    <a:pt x="84324" y="21176"/>
                    <a:pt x="94054" y="28235"/>
                    <a:pt x="97297" y="21176"/>
                  </a:cubicBezTo>
                  <a:cubicBezTo>
                    <a:pt x="100540" y="14117"/>
                    <a:pt x="97297" y="0"/>
                    <a:pt x="103783" y="0"/>
                  </a:cubicBezTo>
                  <a:cubicBezTo>
                    <a:pt x="103783" y="0"/>
                    <a:pt x="116756" y="7058"/>
                    <a:pt x="116756" y="14117"/>
                  </a:cubicBezTo>
                  <a:cubicBezTo>
                    <a:pt x="120000" y="14117"/>
                    <a:pt x="110270" y="21176"/>
                    <a:pt x="110270" y="28235"/>
                  </a:cubicBezTo>
                  <a:cubicBezTo>
                    <a:pt x="110270" y="35294"/>
                    <a:pt x="120000" y="42352"/>
                    <a:pt x="110270" y="49411"/>
                  </a:cubicBezTo>
                  <a:cubicBezTo>
                    <a:pt x="107027" y="56470"/>
                    <a:pt x="116756" y="63529"/>
                    <a:pt x="113513" y="63529"/>
                  </a:cubicBezTo>
                  <a:cubicBezTo>
                    <a:pt x="107027" y="70588"/>
                    <a:pt x="103783" y="70588"/>
                    <a:pt x="100540" y="70588"/>
                  </a:cubicBezTo>
                  <a:cubicBezTo>
                    <a:pt x="100540" y="77647"/>
                    <a:pt x="100540" y="77647"/>
                    <a:pt x="97297" y="84705"/>
                  </a:cubicBezTo>
                  <a:cubicBezTo>
                    <a:pt x="94054" y="91764"/>
                    <a:pt x="100540" y="77647"/>
                    <a:pt x="97297" y="8470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7" name="Google Shape;669;gb0755e36db_0_0">
              <a:extLst>
                <a:ext uri="{FF2B5EF4-FFF2-40B4-BE49-F238E27FC236}">
                  <a16:creationId xmlns:a16="http://schemas.microsoft.com/office/drawing/2014/main" id="{AF5B0B90-4F5D-C144-9646-6D88BAAD0ABD}"/>
                </a:ext>
              </a:extLst>
            </p:cNvPr>
            <p:cNvSpPr/>
            <p:nvPr/>
          </p:nvSpPr>
          <p:spPr>
            <a:xfrm>
              <a:off x="6982637" y="5216508"/>
              <a:ext cx="660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20000"/>
                  </a:moveTo>
                  <a:cubicBezTo>
                    <a:pt x="60000" y="120000"/>
                    <a:pt x="0" y="60000"/>
                    <a:pt x="45000" y="0"/>
                  </a:cubicBezTo>
                  <a:cubicBezTo>
                    <a:pt x="75000" y="0"/>
                    <a:pt x="120000" y="120000"/>
                    <a:pt x="9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8" name="Google Shape;670;gb0755e36db_0_0">
              <a:extLst>
                <a:ext uri="{FF2B5EF4-FFF2-40B4-BE49-F238E27FC236}">
                  <a16:creationId xmlns:a16="http://schemas.microsoft.com/office/drawing/2014/main" id="{196441F9-6ABF-0F42-B908-CAC0AE09D6D0}"/>
                </a:ext>
              </a:extLst>
            </p:cNvPr>
            <p:cNvSpPr/>
            <p:nvPr/>
          </p:nvSpPr>
          <p:spPr>
            <a:xfrm>
              <a:off x="7040111" y="5098661"/>
              <a:ext cx="1782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108000"/>
                  </a:moveTo>
                  <a:cubicBezTo>
                    <a:pt x="34285" y="108000"/>
                    <a:pt x="0" y="72000"/>
                    <a:pt x="11428" y="48000"/>
                  </a:cubicBezTo>
                  <a:cubicBezTo>
                    <a:pt x="22857" y="24000"/>
                    <a:pt x="40000" y="24000"/>
                    <a:pt x="51428" y="24000"/>
                  </a:cubicBezTo>
                  <a:cubicBezTo>
                    <a:pt x="68571" y="12000"/>
                    <a:pt x="85714" y="0"/>
                    <a:pt x="97142" y="0"/>
                  </a:cubicBezTo>
                  <a:cubicBezTo>
                    <a:pt x="102857" y="0"/>
                    <a:pt x="120000" y="12000"/>
                    <a:pt x="108571" y="24000"/>
                  </a:cubicBezTo>
                  <a:cubicBezTo>
                    <a:pt x="102857" y="36000"/>
                    <a:pt x="85714" y="24000"/>
                    <a:pt x="80000" y="48000"/>
                  </a:cubicBezTo>
                  <a:cubicBezTo>
                    <a:pt x="80000" y="48000"/>
                    <a:pt x="108571" y="72000"/>
                    <a:pt x="85714" y="84000"/>
                  </a:cubicBezTo>
                  <a:cubicBezTo>
                    <a:pt x="74285" y="96000"/>
                    <a:pt x="57142" y="120000"/>
                    <a:pt x="40000" y="108000"/>
                  </a:cubicBezTo>
                  <a:cubicBezTo>
                    <a:pt x="28571" y="108000"/>
                    <a:pt x="51428" y="120000"/>
                    <a:pt x="40000" y="10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9" name="Google Shape;671;gb0755e36db_0_0">
              <a:extLst>
                <a:ext uri="{FF2B5EF4-FFF2-40B4-BE49-F238E27FC236}">
                  <a16:creationId xmlns:a16="http://schemas.microsoft.com/office/drawing/2014/main" id="{6DFBCF22-B8CF-E844-A3B4-D361B409C41F}"/>
                </a:ext>
              </a:extLst>
            </p:cNvPr>
            <p:cNvSpPr/>
            <p:nvPr/>
          </p:nvSpPr>
          <p:spPr>
            <a:xfrm>
              <a:off x="6965394" y="5115906"/>
              <a:ext cx="660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20000"/>
                  </a:moveTo>
                  <a:cubicBezTo>
                    <a:pt x="60000" y="120000"/>
                    <a:pt x="0" y="0"/>
                    <a:pt x="45000" y="0"/>
                  </a:cubicBezTo>
                  <a:cubicBezTo>
                    <a:pt x="90000" y="0"/>
                    <a:pt x="120000" y="90000"/>
                    <a:pt x="9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0" name="Google Shape;672;gb0755e36db_0_0">
              <a:extLst>
                <a:ext uri="{FF2B5EF4-FFF2-40B4-BE49-F238E27FC236}">
                  <a16:creationId xmlns:a16="http://schemas.microsoft.com/office/drawing/2014/main" id="{07A8FFF3-F433-0A44-85C2-96F42EF6F628}"/>
                </a:ext>
              </a:extLst>
            </p:cNvPr>
            <p:cNvSpPr/>
            <p:nvPr/>
          </p:nvSpPr>
          <p:spPr>
            <a:xfrm>
              <a:off x="7057354" y="5038295"/>
              <a:ext cx="1782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714" y="85714"/>
                  </a:moveTo>
                  <a:cubicBezTo>
                    <a:pt x="0" y="85714"/>
                    <a:pt x="17142" y="68571"/>
                    <a:pt x="22857" y="68571"/>
                  </a:cubicBezTo>
                  <a:cubicBezTo>
                    <a:pt x="34285" y="51428"/>
                    <a:pt x="40000" y="34285"/>
                    <a:pt x="51428" y="17142"/>
                  </a:cubicBezTo>
                  <a:cubicBezTo>
                    <a:pt x="68571" y="0"/>
                    <a:pt x="85714" y="17142"/>
                    <a:pt x="102857" y="51428"/>
                  </a:cubicBezTo>
                  <a:cubicBezTo>
                    <a:pt x="120000" y="102857"/>
                    <a:pt x="68571" y="102857"/>
                    <a:pt x="62857" y="102857"/>
                  </a:cubicBezTo>
                  <a:cubicBezTo>
                    <a:pt x="51428" y="102857"/>
                    <a:pt x="45714" y="119999"/>
                    <a:pt x="34285" y="102857"/>
                  </a:cubicBezTo>
                  <a:cubicBezTo>
                    <a:pt x="22857" y="85714"/>
                    <a:pt x="11428" y="102857"/>
                    <a:pt x="5714" y="85714"/>
                  </a:cubicBezTo>
                  <a:cubicBezTo>
                    <a:pt x="0" y="68571"/>
                    <a:pt x="11428" y="102857"/>
                    <a:pt x="5714" y="8571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1" name="Google Shape;673;gb0755e36db_0_0">
              <a:extLst>
                <a:ext uri="{FF2B5EF4-FFF2-40B4-BE49-F238E27FC236}">
                  <a16:creationId xmlns:a16="http://schemas.microsoft.com/office/drawing/2014/main" id="{09DE21E4-FDCD-874A-BDB6-876635A2BABE}"/>
                </a:ext>
              </a:extLst>
            </p:cNvPr>
            <p:cNvSpPr/>
            <p:nvPr/>
          </p:nvSpPr>
          <p:spPr>
            <a:xfrm>
              <a:off x="7488404" y="5216508"/>
              <a:ext cx="2355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285" y="120000"/>
                  </a:moveTo>
                  <a:cubicBezTo>
                    <a:pt x="85714" y="120000"/>
                    <a:pt x="72857" y="120000"/>
                    <a:pt x="64285" y="120000"/>
                  </a:cubicBezTo>
                  <a:cubicBezTo>
                    <a:pt x="51428" y="120000"/>
                    <a:pt x="64285" y="113684"/>
                    <a:pt x="64285" y="107368"/>
                  </a:cubicBezTo>
                  <a:cubicBezTo>
                    <a:pt x="68571" y="101052"/>
                    <a:pt x="47142" y="101052"/>
                    <a:pt x="51428" y="94736"/>
                  </a:cubicBezTo>
                  <a:cubicBezTo>
                    <a:pt x="55714" y="88421"/>
                    <a:pt x="64285" y="82105"/>
                    <a:pt x="72857" y="82105"/>
                  </a:cubicBezTo>
                  <a:cubicBezTo>
                    <a:pt x="77142" y="75789"/>
                    <a:pt x="72857" y="75789"/>
                    <a:pt x="68571" y="75789"/>
                  </a:cubicBezTo>
                  <a:cubicBezTo>
                    <a:pt x="59999" y="69473"/>
                    <a:pt x="51428" y="75789"/>
                    <a:pt x="38571" y="82105"/>
                  </a:cubicBezTo>
                  <a:cubicBezTo>
                    <a:pt x="29999" y="82105"/>
                    <a:pt x="21428" y="82105"/>
                    <a:pt x="8571" y="82105"/>
                  </a:cubicBezTo>
                  <a:cubicBezTo>
                    <a:pt x="8571" y="88421"/>
                    <a:pt x="0" y="88421"/>
                    <a:pt x="4285" y="75789"/>
                  </a:cubicBezTo>
                  <a:cubicBezTo>
                    <a:pt x="12857" y="63157"/>
                    <a:pt x="21428" y="69473"/>
                    <a:pt x="29999" y="63157"/>
                  </a:cubicBezTo>
                  <a:cubicBezTo>
                    <a:pt x="47142" y="56842"/>
                    <a:pt x="17142" y="56842"/>
                    <a:pt x="17142" y="50526"/>
                  </a:cubicBezTo>
                  <a:cubicBezTo>
                    <a:pt x="12857" y="50526"/>
                    <a:pt x="29999" y="37894"/>
                    <a:pt x="29999" y="37894"/>
                  </a:cubicBezTo>
                  <a:cubicBezTo>
                    <a:pt x="29999" y="37894"/>
                    <a:pt x="17142" y="37894"/>
                    <a:pt x="12857" y="37894"/>
                  </a:cubicBezTo>
                  <a:cubicBezTo>
                    <a:pt x="12857" y="31578"/>
                    <a:pt x="25714" y="25263"/>
                    <a:pt x="29999" y="25263"/>
                  </a:cubicBezTo>
                  <a:cubicBezTo>
                    <a:pt x="38571" y="25263"/>
                    <a:pt x="47142" y="44210"/>
                    <a:pt x="55714" y="50526"/>
                  </a:cubicBezTo>
                  <a:cubicBezTo>
                    <a:pt x="59999" y="50526"/>
                    <a:pt x="64285" y="63157"/>
                    <a:pt x="68571" y="56842"/>
                  </a:cubicBezTo>
                  <a:cubicBezTo>
                    <a:pt x="81428" y="44210"/>
                    <a:pt x="55714" y="44210"/>
                    <a:pt x="55714" y="44210"/>
                  </a:cubicBezTo>
                  <a:cubicBezTo>
                    <a:pt x="59999" y="44210"/>
                    <a:pt x="77142" y="37894"/>
                    <a:pt x="59999" y="31578"/>
                  </a:cubicBezTo>
                  <a:cubicBezTo>
                    <a:pt x="55714" y="31578"/>
                    <a:pt x="51428" y="31578"/>
                    <a:pt x="47142" y="25263"/>
                  </a:cubicBezTo>
                  <a:cubicBezTo>
                    <a:pt x="38571" y="18947"/>
                    <a:pt x="47142" y="18947"/>
                    <a:pt x="47142" y="12631"/>
                  </a:cubicBezTo>
                  <a:cubicBezTo>
                    <a:pt x="42857" y="12631"/>
                    <a:pt x="29999" y="18947"/>
                    <a:pt x="29999" y="18947"/>
                  </a:cubicBezTo>
                  <a:cubicBezTo>
                    <a:pt x="25714" y="12631"/>
                    <a:pt x="55714" y="6315"/>
                    <a:pt x="55714" y="6315"/>
                  </a:cubicBezTo>
                  <a:cubicBezTo>
                    <a:pt x="55714" y="6315"/>
                    <a:pt x="51428" y="12631"/>
                    <a:pt x="51428" y="12631"/>
                  </a:cubicBezTo>
                  <a:cubicBezTo>
                    <a:pt x="47142" y="18947"/>
                    <a:pt x="59999" y="18947"/>
                    <a:pt x="64285" y="18947"/>
                  </a:cubicBezTo>
                  <a:cubicBezTo>
                    <a:pt x="77142" y="25263"/>
                    <a:pt x="81428" y="25263"/>
                    <a:pt x="89999" y="12631"/>
                  </a:cubicBezTo>
                  <a:cubicBezTo>
                    <a:pt x="102857" y="0"/>
                    <a:pt x="115714" y="37894"/>
                    <a:pt x="111428" y="50526"/>
                  </a:cubicBezTo>
                  <a:cubicBezTo>
                    <a:pt x="111428" y="63157"/>
                    <a:pt x="111428" y="69473"/>
                    <a:pt x="115714" y="75789"/>
                  </a:cubicBezTo>
                  <a:cubicBezTo>
                    <a:pt x="119999" y="88421"/>
                    <a:pt x="119999" y="94736"/>
                    <a:pt x="111428" y="88421"/>
                  </a:cubicBezTo>
                  <a:cubicBezTo>
                    <a:pt x="102857" y="75789"/>
                    <a:pt x="107142" y="101052"/>
                    <a:pt x="111428" y="107368"/>
                  </a:cubicBezTo>
                  <a:cubicBezTo>
                    <a:pt x="115714" y="113684"/>
                    <a:pt x="98571" y="120000"/>
                    <a:pt x="94285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2" name="Google Shape;674;gb0755e36db_0_0">
              <a:extLst>
                <a:ext uri="{FF2B5EF4-FFF2-40B4-BE49-F238E27FC236}">
                  <a16:creationId xmlns:a16="http://schemas.microsoft.com/office/drawing/2014/main" id="{A4A43B35-1607-3845-9B13-659825B19A1B}"/>
                </a:ext>
              </a:extLst>
            </p:cNvPr>
            <p:cNvSpPr/>
            <p:nvPr/>
          </p:nvSpPr>
          <p:spPr>
            <a:xfrm>
              <a:off x="7462542" y="5294120"/>
              <a:ext cx="747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333" y="120000"/>
                  </a:moveTo>
                  <a:cubicBezTo>
                    <a:pt x="53333" y="80000"/>
                    <a:pt x="120000" y="0"/>
                    <a:pt x="93333" y="0"/>
                  </a:cubicBezTo>
                  <a:cubicBezTo>
                    <a:pt x="53333" y="0"/>
                    <a:pt x="0" y="120000"/>
                    <a:pt x="13333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3" name="Google Shape;675;gb0755e36db_0_0">
              <a:extLst>
                <a:ext uri="{FF2B5EF4-FFF2-40B4-BE49-F238E27FC236}">
                  <a16:creationId xmlns:a16="http://schemas.microsoft.com/office/drawing/2014/main" id="{09A15902-CF1A-1B4B-88EB-10EB21D41D78}"/>
                </a:ext>
              </a:extLst>
            </p:cNvPr>
            <p:cNvSpPr/>
            <p:nvPr/>
          </p:nvSpPr>
          <p:spPr>
            <a:xfrm>
              <a:off x="7445300" y="5285498"/>
              <a:ext cx="690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00" y="120000"/>
                  </a:moveTo>
                  <a:cubicBezTo>
                    <a:pt x="0" y="120000"/>
                    <a:pt x="60000" y="0"/>
                    <a:pt x="90000" y="0"/>
                  </a:cubicBezTo>
                  <a:cubicBezTo>
                    <a:pt x="120000" y="0"/>
                    <a:pt x="60000" y="120000"/>
                    <a:pt x="15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4" name="Google Shape;676;gb0755e36db_0_0">
              <a:extLst>
                <a:ext uri="{FF2B5EF4-FFF2-40B4-BE49-F238E27FC236}">
                  <a16:creationId xmlns:a16="http://schemas.microsoft.com/office/drawing/2014/main" id="{30868253-795B-9A41-AE7F-14C2015AA987}"/>
                </a:ext>
              </a:extLst>
            </p:cNvPr>
            <p:cNvSpPr/>
            <p:nvPr/>
          </p:nvSpPr>
          <p:spPr>
            <a:xfrm>
              <a:off x="7410814" y="5259625"/>
              <a:ext cx="861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000" y="72000"/>
                  </a:moveTo>
                  <a:cubicBezTo>
                    <a:pt x="0" y="48000"/>
                    <a:pt x="120000" y="0"/>
                    <a:pt x="120000" y="24000"/>
                  </a:cubicBezTo>
                  <a:cubicBezTo>
                    <a:pt x="120000" y="48000"/>
                    <a:pt x="72000" y="120000"/>
                    <a:pt x="24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5" name="Google Shape;677;gb0755e36db_0_0">
              <a:extLst>
                <a:ext uri="{FF2B5EF4-FFF2-40B4-BE49-F238E27FC236}">
                  <a16:creationId xmlns:a16="http://schemas.microsoft.com/office/drawing/2014/main" id="{5CFDAC01-7B89-D748-BA3D-C63FC30B89EE}"/>
                </a:ext>
              </a:extLst>
            </p:cNvPr>
            <p:cNvSpPr/>
            <p:nvPr/>
          </p:nvSpPr>
          <p:spPr>
            <a:xfrm>
              <a:off x="7419437" y="5225135"/>
              <a:ext cx="603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0" y="96000"/>
                    <a:pt x="0" y="48000"/>
                    <a:pt x="0" y="24000"/>
                  </a:cubicBezTo>
                  <a:cubicBezTo>
                    <a:pt x="17142" y="0"/>
                    <a:pt x="51428" y="24000"/>
                    <a:pt x="68571" y="48000"/>
                  </a:cubicBezTo>
                  <a:cubicBezTo>
                    <a:pt x="68571" y="48000"/>
                    <a:pt x="119999" y="72000"/>
                    <a:pt x="119999" y="96000"/>
                  </a:cubicBezTo>
                  <a:cubicBezTo>
                    <a:pt x="119999" y="96000"/>
                    <a:pt x="34285" y="120000"/>
                    <a:pt x="17142" y="120000"/>
                  </a:cubicBezTo>
                  <a:cubicBezTo>
                    <a:pt x="0" y="96000"/>
                    <a:pt x="68571" y="120000"/>
                    <a:pt x="17142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6" name="Google Shape;678;gb0755e36db_0_0">
              <a:extLst>
                <a:ext uri="{FF2B5EF4-FFF2-40B4-BE49-F238E27FC236}">
                  <a16:creationId xmlns:a16="http://schemas.microsoft.com/office/drawing/2014/main" id="{3AA0A8B5-C5C8-1B4E-8253-97887EFB24B3}"/>
                </a:ext>
              </a:extLst>
            </p:cNvPr>
            <p:cNvSpPr/>
            <p:nvPr/>
          </p:nvSpPr>
          <p:spPr>
            <a:xfrm>
              <a:off x="7336101" y="5124527"/>
              <a:ext cx="1005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06666"/>
                  </a:moveTo>
                  <a:cubicBezTo>
                    <a:pt x="60000" y="120000"/>
                    <a:pt x="0" y="0"/>
                    <a:pt x="30000" y="13333"/>
                  </a:cubicBezTo>
                  <a:cubicBezTo>
                    <a:pt x="60000" y="40000"/>
                    <a:pt x="120000" y="106666"/>
                    <a:pt x="80000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7" name="Google Shape;679;gb0755e36db_0_0">
              <a:extLst>
                <a:ext uri="{FF2B5EF4-FFF2-40B4-BE49-F238E27FC236}">
                  <a16:creationId xmlns:a16="http://schemas.microsoft.com/office/drawing/2014/main" id="{EF935942-08DB-BB4D-9B98-678F990EDC88}"/>
                </a:ext>
              </a:extLst>
            </p:cNvPr>
            <p:cNvSpPr/>
            <p:nvPr/>
          </p:nvSpPr>
          <p:spPr>
            <a:xfrm>
              <a:off x="7497026" y="5115906"/>
              <a:ext cx="747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666" y="40000"/>
                  </a:moveTo>
                  <a:cubicBezTo>
                    <a:pt x="66666" y="0"/>
                    <a:pt x="120000" y="80000"/>
                    <a:pt x="106666" y="80000"/>
                  </a:cubicBezTo>
                  <a:cubicBezTo>
                    <a:pt x="40000" y="120000"/>
                    <a:pt x="0" y="80000"/>
                    <a:pt x="26666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8" name="Google Shape;680;gb0755e36db_0_0">
              <a:extLst>
                <a:ext uri="{FF2B5EF4-FFF2-40B4-BE49-F238E27FC236}">
                  <a16:creationId xmlns:a16="http://schemas.microsoft.com/office/drawing/2014/main" id="{0088D8B5-0D4A-B346-8254-A4628C18CDE1}"/>
                </a:ext>
              </a:extLst>
            </p:cNvPr>
            <p:cNvSpPr/>
            <p:nvPr/>
          </p:nvSpPr>
          <p:spPr>
            <a:xfrm>
              <a:off x="7353341" y="4980807"/>
              <a:ext cx="3018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107368"/>
                  </a:moveTo>
                  <a:cubicBezTo>
                    <a:pt x="90000" y="107368"/>
                    <a:pt x="90000" y="101052"/>
                    <a:pt x="90000" y="94736"/>
                  </a:cubicBezTo>
                  <a:cubicBezTo>
                    <a:pt x="86666" y="88421"/>
                    <a:pt x="76666" y="82105"/>
                    <a:pt x="73333" y="82105"/>
                  </a:cubicBezTo>
                  <a:cubicBezTo>
                    <a:pt x="70000" y="82105"/>
                    <a:pt x="46666" y="94736"/>
                    <a:pt x="46666" y="88421"/>
                  </a:cubicBezTo>
                  <a:cubicBezTo>
                    <a:pt x="46666" y="88421"/>
                    <a:pt x="60000" y="75789"/>
                    <a:pt x="60000" y="75789"/>
                  </a:cubicBezTo>
                  <a:cubicBezTo>
                    <a:pt x="50000" y="69473"/>
                    <a:pt x="36666" y="88421"/>
                    <a:pt x="26666" y="75789"/>
                  </a:cubicBezTo>
                  <a:cubicBezTo>
                    <a:pt x="6666" y="56842"/>
                    <a:pt x="43333" y="63157"/>
                    <a:pt x="43333" y="63157"/>
                  </a:cubicBezTo>
                  <a:cubicBezTo>
                    <a:pt x="43333" y="63157"/>
                    <a:pt x="40000" y="56842"/>
                    <a:pt x="40000" y="56842"/>
                  </a:cubicBezTo>
                  <a:cubicBezTo>
                    <a:pt x="40000" y="56842"/>
                    <a:pt x="43333" y="50526"/>
                    <a:pt x="43333" y="50526"/>
                  </a:cubicBezTo>
                  <a:cubicBezTo>
                    <a:pt x="46666" y="44210"/>
                    <a:pt x="36666" y="50526"/>
                    <a:pt x="36666" y="50526"/>
                  </a:cubicBezTo>
                  <a:cubicBezTo>
                    <a:pt x="33333" y="44210"/>
                    <a:pt x="40000" y="37894"/>
                    <a:pt x="33333" y="37894"/>
                  </a:cubicBezTo>
                  <a:cubicBezTo>
                    <a:pt x="30000" y="37894"/>
                    <a:pt x="23333" y="44210"/>
                    <a:pt x="20000" y="37894"/>
                  </a:cubicBezTo>
                  <a:cubicBezTo>
                    <a:pt x="20000" y="31578"/>
                    <a:pt x="13333" y="37894"/>
                    <a:pt x="10000" y="31578"/>
                  </a:cubicBezTo>
                  <a:cubicBezTo>
                    <a:pt x="0" y="0"/>
                    <a:pt x="23333" y="12631"/>
                    <a:pt x="30000" y="12631"/>
                  </a:cubicBezTo>
                  <a:cubicBezTo>
                    <a:pt x="36666" y="6315"/>
                    <a:pt x="46666" y="0"/>
                    <a:pt x="53333" y="6315"/>
                  </a:cubicBezTo>
                  <a:cubicBezTo>
                    <a:pt x="63333" y="12631"/>
                    <a:pt x="46666" y="44210"/>
                    <a:pt x="60000" y="31578"/>
                  </a:cubicBezTo>
                  <a:cubicBezTo>
                    <a:pt x="63333" y="31578"/>
                    <a:pt x="70000" y="18947"/>
                    <a:pt x="73333" y="25263"/>
                  </a:cubicBezTo>
                  <a:cubicBezTo>
                    <a:pt x="76666" y="31578"/>
                    <a:pt x="80000" y="44210"/>
                    <a:pt x="83333" y="44210"/>
                  </a:cubicBezTo>
                  <a:cubicBezTo>
                    <a:pt x="86666" y="44210"/>
                    <a:pt x="96666" y="37894"/>
                    <a:pt x="100000" y="44210"/>
                  </a:cubicBezTo>
                  <a:cubicBezTo>
                    <a:pt x="106666" y="50526"/>
                    <a:pt x="106666" y="69473"/>
                    <a:pt x="110000" y="75789"/>
                  </a:cubicBezTo>
                  <a:cubicBezTo>
                    <a:pt x="113333" y="88421"/>
                    <a:pt x="120000" y="94736"/>
                    <a:pt x="113333" y="101052"/>
                  </a:cubicBezTo>
                  <a:cubicBezTo>
                    <a:pt x="110000" y="113684"/>
                    <a:pt x="100000" y="113684"/>
                    <a:pt x="93333" y="107368"/>
                  </a:cubicBezTo>
                  <a:cubicBezTo>
                    <a:pt x="90000" y="101052"/>
                    <a:pt x="103333" y="120000"/>
                    <a:pt x="93333" y="10736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9" name="Google Shape;681;gb0755e36db_0_0">
              <a:extLst>
                <a:ext uri="{FF2B5EF4-FFF2-40B4-BE49-F238E27FC236}">
                  <a16:creationId xmlns:a16="http://schemas.microsoft.com/office/drawing/2014/main" id="{A5121782-F3D5-B243-9178-4918F633AE6D}"/>
                </a:ext>
              </a:extLst>
            </p:cNvPr>
            <p:cNvSpPr/>
            <p:nvPr/>
          </p:nvSpPr>
          <p:spPr>
            <a:xfrm>
              <a:off x="7588983" y="4903197"/>
              <a:ext cx="921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272" y="120000"/>
                  </a:moveTo>
                  <a:cubicBezTo>
                    <a:pt x="65454" y="120000"/>
                    <a:pt x="65454" y="96000"/>
                    <a:pt x="43636" y="96000"/>
                  </a:cubicBezTo>
                  <a:cubicBezTo>
                    <a:pt x="43636" y="96000"/>
                    <a:pt x="0" y="96000"/>
                    <a:pt x="21818" y="72000"/>
                  </a:cubicBezTo>
                  <a:cubicBezTo>
                    <a:pt x="32727" y="24000"/>
                    <a:pt x="65454" y="0"/>
                    <a:pt x="76363" y="48000"/>
                  </a:cubicBezTo>
                  <a:cubicBezTo>
                    <a:pt x="98181" y="72000"/>
                    <a:pt x="120000" y="120000"/>
                    <a:pt x="87272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0" name="Google Shape;682;gb0755e36db_0_0">
              <a:extLst>
                <a:ext uri="{FF2B5EF4-FFF2-40B4-BE49-F238E27FC236}">
                  <a16:creationId xmlns:a16="http://schemas.microsoft.com/office/drawing/2014/main" id="{9B93A297-C5ED-0E43-A6F1-3DE06EAACDD8}"/>
                </a:ext>
              </a:extLst>
            </p:cNvPr>
            <p:cNvSpPr/>
            <p:nvPr/>
          </p:nvSpPr>
          <p:spPr>
            <a:xfrm>
              <a:off x="7663699" y="5038295"/>
              <a:ext cx="1695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76363"/>
                  </a:moveTo>
                  <a:cubicBezTo>
                    <a:pt x="36000" y="76363"/>
                    <a:pt x="24000" y="65454"/>
                    <a:pt x="18000" y="54545"/>
                  </a:cubicBezTo>
                  <a:cubicBezTo>
                    <a:pt x="0" y="43636"/>
                    <a:pt x="24000" y="32727"/>
                    <a:pt x="24000" y="32727"/>
                  </a:cubicBezTo>
                  <a:cubicBezTo>
                    <a:pt x="24000" y="21818"/>
                    <a:pt x="12000" y="10909"/>
                    <a:pt x="6000" y="10909"/>
                  </a:cubicBezTo>
                  <a:cubicBezTo>
                    <a:pt x="6000" y="0"/>
                    <a:pt x="36000" y="10909"/>
                    <a:pt x="36000" y="10909"/>
                  </a:cubicBezTo>
                  <a:cubicBezTo>
                    <a:pt x="48000" y="10909"/>
                    <a:pt x="60000" y="21818"/>
                    <a:pt x="72000" y="32727"/>
                  </a:cubicBezTo>
                  <a:cubicBezTo>
                    <a:pt x="84000" y="32727"/>
                    <a:pt x="90000" y="32727"/>
                    <a:pt x="96000" y="32727"/>
                  </a:cubicBezTo>
                  <a:cubicBezTo>
                    <a:pt x="102000" y="32727"/>
                    <a:pt x="120000" y="43636"/>
                    <a:pt x="114000" y="43636"/>
                  </a:cubicBezTo>
                  <a:cubicBezTo>
                    <a:pt x="102000" y="65454"/>
                    <a:pt x="96000" y="54545"/>
                    <a:pt x="108000" y="87272"/>
                  </a:cubicBezTo>
                  <a:cubicBezTo>
                    <a:pt x="114000" y="98181"/>
                    <a:pt x="96000" y="98181"/>
                    <a:pt x="90000" y="109090"/>
                  </a:cubicBezTo>
                  <a:cubicBezTo>
                    <a:pt x="78000" y="109090"/>
                    <a:pt x="66000" y="120000"/>
                    <a:pt x="54000" y="120000"/>
                  </a:cubicBezTo>
                  <a:cubicBezTo>
                    <a:pt x="48000" y="109090"/>
                    <a:pt x="24000" y="98181"/>
                    <a:pt x="24000" y="87272"/>
                  </a:cubicBezTo>
                  <a:cubicBezTo>
                    <a:pt x="24000" y="87272"/>
                    <a:pt x="60000" y="76363"/>
                    <a:pt x="48000" y="76363"/>
                  </a:cubicBezTo>
                  <a:cubicBezTo>
                    <a:pt x="30000" y="65454"/>
                    <a:pt x="60000" y="76363"/>
                    <a:pt x="48000" y="763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1" name="Google Shape;683;gb0755e36db_0_0">
              <a:extLst>
                <a:ext uri="{FF2B5EF4-FFF2-40B4-BE49-F238E27FC236}">
                  <a16:creationId xmlns:a16="http://schemas.microsoft.com/office/drawing/2014/main" id="{1D7269AA-4EE7-F642-A56A-A60E35F3BB50}"/>
                </a:ext>
              </a:extLst>
            </p:cNvPr>
            <p:cNvSpPr/>
            <p:nvPr/>
          </p:nvSpPr>
          <p:spPr>
            <a:xfrm>
              <a:off x="7758531" y="5124527"/>
              <a:ext cx="1494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120000"/>
                  </a:moveTo>
                  <a:cubicBezTo>
                    <a:pt x="93333" y="96000"/>
                    <a:pt x="120000" y="48000"/>
                    <a:pt x="106666" y="48000"/>
                  </a:cubicBezTo>
                  <a:cubicBezTo>
                    <a:pt x="100000" y="24000"/>
                    <a:pt x="93333" y="24000"/>
                    <a:pt x="86666" y="24000"/>
                  </a:cubicBezTo>
                  <a:cubicBezTo>
                    <a:pt x="66666" y="24000"/>
                    <a:pt x="40000" y="0"/>
                    <a:pt x="20000" y="24000"/>
                  </a:cubicBezTo>
                  <a:cubicBezTo>
                    <a:pt x="0" y="24000"/>
                    <a:pt x="6666" y="96000"/>
                    <a:pt x="26666" y="96000"/>
                  </a:cubicBezTo>
                  <a:cubicBezTo>
                    <a:pt x="46666" y="96000"/>
                    <a:pt x="73333" y="120000"/>
                    <a:pt x="93333" y="120000"/>
                  </a:cubicBezTo>
                  <a:cubicBezTo>
                    <a:pt x="106666" y="96000"/>
                    <a:pt x="80000" y="120000"/>
                    <a:pt x="93333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2" name="Google Shape;684;gb0755e36db_0_0">
              <a:extLst>
                <a:ext uri="{FF2B5EF4-FFF2-40B4-BE49-F238E27FC236}">
                  <a16:creationId xmlns:a16="http://schemas.microsoft.com/office/drawing/2014/main" id="{ED11CC05-3717-E548-BFEF-236F40B1BC4D}"/>
                </a:ext>
              </a:extLst>
            </p:cNvPr>
            <p:cNvSpPr/>
            <p:nvPr/>
          </p:nvSpPr>
          <p:spPr>
            <a:xfrm>
              <a:off x="7749911" y="5317115"/>
              <a:ext cx="1407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411" y="10909"/>
                  </a:moveTo>
                  <a:cubicBezTo>
                    <a:pt x="35294" y="0"/>
                    <a:pt x="14117" y="43636"/>
                    <a:pt x="7058" y="65454"/>
                  </a:cubicBezTo>
                  <a:cubicBezTo>
                    <a:pt x="0" y="87272"/>
                    <a:pt x="56470" y="109090"/>
                    <a:pt x="70588" y="109090"/>
                  </a:cubicBezTo>
                  <a:cubicBezTo>
                    <a:pt x="77647" y="120000"/>
                    <a:pt x="98823" y="120000"/>
                    <a:pt x="105882" y="109090"/>
                  </a:cubicBezTo>
                  <a:cubicBezTo>
                    <a:pt x="112941" y="109090"/>
                    <a:pt x="105882" y="98181"/>
                    <a:pt x="105882" y="87272"/>
                  </a:cubicBezTo>
                  <a:cubicBezTo>
                    <a:pt x="105882" y="76363"/>
                    <a:pt x="105882" y="65454"/>
                    <a:pt x="112941" y="65454"/>
                  </a:cubicBezTo>
                  <a:cubicBezTo>
                    <a:pt x="120000" y="43636"/>
                    <a:pt x="63529" y="10909"/>
                    <a:pt x="49411" y="10909"/>
                  </a:cubicBezTo>
                  <a:cubicBezTo>
                    <a:pt x="35294" y="0"/>
                    <a:pt x="56470" y="10909"/>
                    <a:pt x="49411" y="1090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3" name="Google Shape;685;gb0755e36db_0_0">
              <a:extLst>
                <a:ext uri="{FF2B5EF4-FFF2-40B4-BE49-F238E27FC236}">
                  <a16:creationId xmlns:a16="http://schemas.microsoft.com/office/drawing/2014/main" id="{163EFBE6-D102-334C-8C2D-3B63869408C2}"/>
                </a:ext>
              </a:extLst>
            </p:cNvPr>
            <p:cNvSpPr/>
            <p:nvPr/>
          </p:nvSpPr>
          <p:spPr>
            <a:xfrm>
              <a:off x="7816004" y="5294120"/>
              <a:ext cx="34500" cy="2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80000"/>
                  </a:moveTo>
                  <a:cubicBezTo>
                    <a:pt x="30000" y="120000"/>
                    <a:pt x="0" y="40000"/>
                    <a:pt x="30000" y="40000"/>
                  </a:cubicBezTo>
                  <a:cubicBezTo>
                    <a:pt x="60000" y="0"/>
                    <a:pt x="120000" y="80000"/>
                    <a:pt x="90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4" name="Google Shape;686;gb0755e36db_0_0">
              <a:extLst>
                <a:ext uri="{FF2B5EF4-FFF2-40B4-BE49-F238E27FC236}">
                  <a16:creationId xmlns:a16="http://schemas.microsoft.com/office/drawing/2014/main" id="{C47DE74D-9DDA-D044-810E-D79C5D2FDA57}"/>
                </a:ext>
              </a:extLst>
            </p:cNvPr>
            <p:cNvSpPr/>
            <p:nvPr/>
          </p:nvSpPr>
          <p:spPr>
            <a:xfrm>
              <a:off x="7968308" y="5141774"/>
              <a:ext cx="74700" cy="4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333" y="100000"/>
                  </a:moveTo>
                  <a:cubicBezTo>
                    <a:pt x="13333" y="100000"/>
                    <a:pt x="26666" y="40000"/>
                    <a:pt x="13333" y="20000"/>
                  </a:cubicBezTo>
                  <a:cubicBezTo>
                    <a:pt x="13333" y="0"/>
                    <a:pt x="53333" y="20000"/>
                    <a:pt x="66666" y="20000"/>
                  </a:cubicBezTo>
                  <a:cubicBezTo>
                    <a:pt x="80000" y="20000"/>
                    <a:pt x="120000" y="40000"/>
                    <a:pt x="120000" y="60000"/>
                  </a:cubicBezTo>
                  <a:cubicBezTo>
                    <a:pt x="106666" y="80000"/>
                    <a:pt x="80000" y="100000"/>
                    <a:pt x="66666" y="100000"/>
                  </a:cubicBezTo>
                  <a:cubicBezTo>
                    <a:pt x="40000" y="120000"/>
                    <a:pt x="40000" y="120000"/>
                    <a:pt x="13333" y="100000"/>
                  </a:cubicBezTo>
                  <a:cubicBezTo>
                    <a:pt x="0" y="80000"/>
                    <a:pt x="26666" y="120000"/>
                    <a:pt x="13333" y="10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5" name="Google Shape;687;gb0755e36db_0_0">
              <a:extLst>
                <a:ext uri="{FF2B5EF4-FFF2-40B4-BE49-F238E27FC236}">
                  <a16:creationId xmlns:a16="http://schemas.microsoft.com/office/drawing/2014/main" id="{30035A49-8144-BC49-9C9A-923D49EE2409}"/>
                </a:ext>
              </a:extLst>
            </p:cNvPr>
            <p:cNvSpPr/>
            <p:nvPr/>
          </p:nvSpPr>
          <p:spPr>
            <a:xfrm>
              <a:off x="8008539" y="5216508"/>
              <a:ext cx="258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30000"/>
                  </a:moveTo>
                  <a:cubicBezTo>
                    <a:pt x="0" y="0"/>
                    <a:pt x="0" y="90000"/>
                    <a:pt x="40000" y="90000"/>
                  </a:cubicBezTo>
                  <a:cubicBezTo>
                    <a:pt x="80000" y="120000"/>
                    <a:pt x="120000" y="60000"/>
                    <a:pt x="80000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6" name="Google Shape;688;gb0755e36db_0_0">
              <a:extLst>
                <a:ext uri="{FF2B5EF4-FFF2-40B4-BE49-F238E27FC236}">
                  <a16:creationId xmlns:a16="http://schemas.microsoft.com/office/drawing/2014/main" id="{794611AF-976F-624F-978A-C8F870179D5E}"/>
                </a:ext>
              </a:extLst>
            </p:cNvPr>
            <p:cNvSpPr/>
            <p:nvPr/>
          </p:nvSpPr>
          <p:spPr>
            <a:xfrm>
              <a:off x="7732667" y="5190641"/>
              <a:ext cx="750000" cy="230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921" y="31111"/>
                  </a:moveTo>
                  <a:cubicBezTo>
                    <a:pt x="24269" y="31111"/>
                    <a:pt x="26966" y="22222"/>
                    <a:pt x="25617" y="17777"/>
                  </a:cubicBezTo>
                  <a:cubicBezTo>
                    <a:pt x="24269" y="13333"/>
                    <a:pt x="21573" y="8888"/>
                    <a:pt x="20224" y="8888"/>
                  </a:cubicBezTo>
                  <a:cubicBezTo>
                    <a:pt x="18876" y="8888"/>
                    <a:pt x="17528" y="8888"/>
                    <a:pt x="16179" y="8888"/>
                  </a:cubicBezTo>
                  <a:cubicBezTo>
                    <a:pt x="12134" y="4444"/>
                    <a:pt x="9438" y="0"/>
                    <a:pt x="5393" y="4444"/>
                  </a:cubicBezTo>
                  <a:cubicBezTo>
                    <a:pt x="0" y="8888"/>
                    <a:pt x="4044" y="8888"/>
                    <a:pt x="5393" y="13333"/>
                  </a:cubicBezTo>
                  <a:cubicBezTo>
                    <a:pt x="5393" y="13333"/>
                    <a:pt x="0" y="13333"/>
                    <a:pt x="0" y="17777"/>
                  </a:cubicBezTo>
                  <a:cubicBezTo>
                    <a:pt x="0" y="22222"/>
                    <a:pt x="5393" y="22222"/>
                    <a:pt x="6741" y="22222"/>
                  </a:cubicBezTo>
                  <a:cubicBezTo>
                    <a:pt x="6741" y="26666"/>
                    <a:pt x="9438" y="26666"/>
                    <a:pt x="9438" y="26666"/>
                  </a:cubicBezTo>
                  <a:cubicBezTo>
                    <a:pt x="9438" y="31111"/>
                    <a:pt x="8089" y="31111"/>
                    <a:pt x="8089" y="31111"/>
                  </a:cubicBezTo>
                  <a:cubicBezTo>
                    <a:pt x="16179" y="48888"/>
                    <a:pt x="28314" y="22222"/>
                    <a:pt x="32359" y="57777"/>
                  </a:cubicBezTo>
                  <a:cubicBezTo>
                    <a:pt x="32359" y="62222"/>
                    <a:pt x="35056" y="66666"/>
                    <a:pt x="33707" y="71111"/>
                  </a:cubicBezTo>
                  <a:cubicBezTo>
                    <a:pt x="32359" y="80000"/>
                    <a:pt x="31011" y="84444"/>
                    <a:pt x="32359" y="93333"/>
                  </a:cubicBezTo>
                  <a:cubicBezTo>
                    <a:pt x="32359" y="93333"/>
                    <a:pt x="35056" y="111111"/>
                    <a:pt x="36404" y="111111"/>
                  </a:cubicBezTo>
                  <a:cubicBezTo>
                    <a:pt x="37752" y="115555"/>
                    <a:pt x="40449" y="102222"/>
                    <a:pt x="40449" y="106666"/>
                  </a:cubicBezTo>
                  <a:cubicBezTo>
                    <a:pt x="41797" y="106666"/>
                    <a:pt x="43146" y="115555"/>
                    <a:pt x="44494" y="115555"/>
                  </a:cubicBezTo>
                  <a:cubicBezTo>
                    <a:pt x="47191" y="120000"/>
                    <a:pt x="49887" y="115555"/>
                    <a:pt x="51235" y="115555"/>
                  </a:cubicBezTo>
                  <a:cubicBezTo>
                    <a:pt x="52584" y="111111"/>
                    <a:pt x="55280" y="102222"/>
                    <a:pt x="56629" y="102222"/>
                  </a:cubicBezTo>
                  <a:cubicBezTo>
                    <a:pt x="56629" y="102222"/>
                    <a:pt x="59325" y="115555"/>
                    <a:pt x="60674" y="115555"/>
                  </a:cubicBezTo>
                  <a:cubicBezTo>
                    <a:pt x="63370" y="120000"/>
                    <a:pt x="67415" y="120000"/>
                    <a:pt x="70112" y="120000"/>
                  </a:cubicBezTo>
                  <a:cubicBezTo>
                    <a:pt x="75505" y="120000"/>
                    <a:pt x="79550" y="120000"/>
                    <a:pt x="83595" y="120000"/>
                  </a:cubicBezTo>
                  <a:cubicBezTo>
                    <a:pt x="84943" y="120000"/>
                    <a:pt x="86292" y="120000"/>
                    <a:pt x="87640" y="120000"/>
                  </a:cubicBezTo>
                  <a:cubicBezTo>
                    <a:pt x="90337" y="115555"/>
                    <a:pt x="88988" y="106666"/>
                    <a:pt x="90337" y="106666"/>
                  </a:cubicBezTo>
                  <a:cubicBezTo>
                    <a:pt x="91685" y="102222"/>
                    <a:pt x="93033" y="106666"/>
                    <a:pt x="94382" y="111111"/>
                  </a:cubicBezTo>
                  <a:cubicBezTo>
                    <a:pt x="95730" y="115555"/>
                    <a:pt x="99775" y="120000"/>
                    <a:pt x="102471" y="120000"/>
                  </a:cubicBezTo>
                  <a:cubicBezTo>
                    <a:pt x="105168" y="120000"/>
                    <a:pt x="107865" y="120000"/>
                    <a:pt x="110561" y="115555"/>
                  </a:cubicBezTo>
                  <a:cubicBezTo>
                    <a:pt x="113258" y="115555"/>
                    <a:pt x="111910" y="106666"/>
                    <a:pt x="114606" y="106666"/>
                  </a:cubicBezTo>
                  <a:cubicBezTo>
                    <a:pt x="115955" y="106666"/>
                    <a:pt x="117303" y="93333"/>
                    <a:pt x="114606" y="97777"/>
                  </a:cubicBezTo>
                  <a:cubicBezTo>
                    <a:pt x="114606" y="97777"/>
                    <a:pt x="111910" y="97777"/>
                    <a:pt x="110561" y="97777"/>
                  </a:cubicBezTo>
                  <a:cubicBezTo>
                    <a:pt x="110561" y="97777"/>
                    <a:pt x="120000" y="80000"/>
                    <a:pt x="114606" y="75555"/>
                  </a:cubicBezTo>
                  <a:cubicBezTo>
                    <a:pt x="113258" y="75555"/>
                    <a:pt x="110561" y="71111"/>
                    <a:pt x="107865" y="71111"/>
                  </a:cubicBezTo>
                  <a:cubicBezTo>
                    <a:pt x="105168" y="71111"/>
                    <a:pt x="107865" y="62222"/>
                    <a:pt x="105168" y="62222"/>
                  </a:cubicBezTo>
                  <a:cubicBezTo>
                    <a:pt x="101123" y="62222"/>
                    <a:pt x="98426" y="62222"/>
                    <a:pt x="94382" y="62222"/>
                  </a:cubicBezTo>
                  <a:cubicBezTo>
                    <a:pt x="91685" y="62222"/>
                    <a:pt x="90337" y="57777"/>
                    <a:pt x="87640" y="62222"/>
                  </a:cubicBezTo>
                  <a:cubicBezTo>
                    <a:pt x="86292" y="62222"/>
                    <a:pt x="74157" y="71111"/>
                    <a:pt x="74157" y="75555"/>
                  </a:cubicBezTo>
                  <a:cubicBezTo>
                    <a:pt x="74157" y="75555"/>
                    <a:pt x="75505" y="75555"/>
                    <a:pt x="75505" y="80000"/>
                  </a:cubicBezTo>
                  <a:cubicBezTo>
                    <a:pt x="75505" y="80000"/>
                    <a:pt x="71460" y="80000"/>
                    <a:pt x="70112" y="80000"/>
                  </a:cubicBezTo>
                  <a:cubicBezTo>
                    <a:pt x="68764" y="80000"/>
                    <a:pt x="67415" y="75555"/>
                    <a:pt x="66067" y="71111"/>
                  </a:cubicBezTo>
                  <a:cubicBezTo>
                    <a:pt x="64719" y="71111"/>
                    <a:pt x="63370" y="75555"/>
                    <a:pt x="62022" y="75555"/>
                  </a:cubicBezTo>
                  <a:cubicBezTo>
                    <a:pt x="60674" y="75555"/>
                    <a:pt x="57977" y="71111"/>
                    <a:pt x="56629" y="71111"/>
                  </a:cubicBezTo>
                  <a:cubicBezTo>
                    <a:pt x="55280" y="71111"/>
                    <a:pt x="56629" y="80000"/>
                    <a:pt x="55280" y="80000"/>
                  </a:cubicBezTo>
                  <a:cubicBezTo>
                    <a:pt x="53932" y="80000"/>
                    <a:pt x="52584" y="71111"/>
                    <a:pt x="51235" y="71111"/>
                  </a:cubicBezTo>
                  <a:cubicBezTo>
                    <a:pt x="47191" y="71111"/>
                    <a:pt x="52584" y="66666"/>
                    <a:pt x="52584" y="62222"/>
                  </a:cubicBezTo>
                  <a:cubicBezTo>
                    <a:pt x="52584" y="57777"/>
                    <a:pt x="47191" y="53333"/>
                    <a:pt x="45842" y="53333"/>
                  </a:cubicBezTo>
                  <a:cubicBezTo>
                    <a:pt x="45842" y="53333"/>
                    <a:pt x="40449" y="57777"/>
                    <a:pt x="40449" y="57777"/>
                  </a:cubicBezTo>
                  <a:cubicBezTo>
                    <a:pt x="40449" y="53333"/>
                    <a:pt x="43146" y="53333"/>
                    <a:pt x="43146" y="53333"/>
                  </a:cubicBezTo>
                  <a:cubicBezTo>
                    <a:pt x="43146" y="48888"/>
                    <a:pt x="36404" y="44444"/>
                    <a:pt x="37752" y="40000"/>
                  </a:cubicBezTo>
                  <a:cubicBezTo>
                    <a:pt x="37752" y="40000"/>
                    <a:pt x="51235" y="44444"/>
                    <a:pt x="51235" y="44444"/>
                  </a:cubicBezTo>
                  <a:cubicBezTo>
                    <a:pt x="51235" y="40000"/>
                    <a:pt x="45842" y="35555"/>
                    <a:pt x="44494" y="31111"/>
                  </a:cubicBezTo>
                  <a:cubicBezTo>
                    <a:pt x="43146" y="31111"/>
                    <a:pt x="40449" y="31111"/>
                    <a:pt x="37752" y="31111"/>
                  </a:cubicBezTo>
                  <a:cubicBezTo>
                    <a:pt x="39101" y="31111"/>
                    <a:pt x="41797" y="31111"/>
                    <a:pt x="43146" y="26666"/>
                  </a:cubicBezTo>
                  <a:cubicBezTo>
                    <a:pt x="43146" y="22222"/>
                    <a:pt x="36404" y="22222"/>
                    <a:pt x="36404" y="22222"/>
                  </a:cubicBezTo>
                  <a:cubicBezTo>
                    <a:pt x="31011" y="22222"/>
                    <a:pt x="28314" y="26666"/>
                    <a:pt x="22921" y="31111"/>
                  </a:cubicBezTo>
                  <a:cubicBezTo>
                    <a:pt x="22921" y="31111"/>
                    <a:pt x="24269" y="31111"/>
                    <a:pt x="22921" y="3111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7" name="Google Shape;689;gb0755e36db_0_0">
              <a:extLst>
                <a:ext uri="{FF2B5EF4-FFF2-40B4-BE49-F238E27FC236}">
                  <a16:creationId xmlns:a16="http://schemas.microsoft.com/office/drawing/2014/main" id="{D6717912-DE8A-3343-B4C9-C35B212632B0}"/>
                </a:ext>
              </a:extLst>
            </p:cNvPr>
            <p:cNvSpPr/>
            <p:nvPr/>
          </p:nvSpPr>
          <p:spPr>
            <a:xfrm>
              <a:off x="7749911" y="4793969"/>
              <a:ext cx="497100" cy="31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966" y="77837"/>
                  </a:moveTo>
                  <a:cubicBezTo>
                    <a:pt x="117966" y="71351"/>
                    <a:pt x="113898" y="71351"/>
                    <a:pt x="111864" y="68108"/>
                  </a:cubicBezTo>
                  <a:cubicBezTo>
                    <a:pt x="109830" y="64864"/>
                    <a:pt x="107796" y="71351"/>
                    <a:pt x="105762" y="68108"/>
                  </a:cubicBezTo>
                  <a:cubicBezTo>
                    <a:pt x="101694" y="61621"/>
                    <a:pt x="97627" y="68108"/>
                    <a:pt x="93559" y="64864"/>
                  </a:cubicBezTo>
                  <a:cubicBezTo>
                    <a:pt x="93559" y="64864"/>
                    <a:pt x="97627" y="61621"/>
                    <a:pt x="97627" y="58378"/>
                  </a:cubicBezTo>
                  <a:cubicBezTo>
                    <a:pt x="97627" y="58378"/>
                    <a:pt x="93559" y="58378"/>
                    <a:pt x="93559" y="58378"/>
                  </a:cubicBezTo>
                  <a:cubicBezTo>
                    <a:pt x="93559" y="55135"/>
                    <a:pt x="95593" y="55135"/>
                    <a:pt x="95593" y="51891"/>
                  </a:cubicBezTo>
                  <a:cubicBezTo>
                    <a:pt x="95593" y="48648"/>
                    <a:pt x="89491" y="51891"/>
                    <a:pt x="89491" y="48648"/>
                  </a:cubicBezTo>
                  <a:cubicBezTo>
                    <a:pt x="87457" y="48648"/>
                    <a:pt x="91525" y="45405"/>
                    <a:pt x="91525" y="45405"/>
                  </a:cubicBezTo>
                  <a:cubicBezTo>
                    <a:pt x="93559" y="42162"/>
                    <a:pt x="89491" y="38918"/>
                    <a:pt x="89491" y="35675"/>
                  </a:cubicBezTo>
                  <a:cubicBezTo>
                    <a:pt x="87457" y="32432"/>
                    <a:pt x="77288" y="35675"/>
                    <a:pt x="77288" y="35675"/>
                  </a:cubicBezTo>
                  <a:cubicBezTo>
                    <a:pt x="77288" y="38918"/>
                    <a:pt x="87457" y="45405"/>
                    <a:pt x="87457" y="48648"/>
                  </a:cubicBezTo>
                  <a:cubicBezTo>
                    <a:pt x="85423" y="51891"/>
                    <a:pt x="79322" y="45405"/>
                    <a:pt x="77288" y="42162"/>
                  </a:cubicBezTo>
                  <a:cubicBezTo>
                    <a:pt x="73220" y="38918"/>
                    <a:pt x="79322" y="32432"/>
                    <a:pt x="71186" y="32432"/>
                  </a:cubicBezTo>
                  <a:cubicBezTo>
                    <a:pt x="67118" y="32432"/>
                    <a:pt x="61016" y="32432"/>
                    <a:pt x="58983" y="25945"/>
                  </a:cubicBezTo>
                  <a:cubicBezTo>
                    <a:pt x="56949" y="19459"/>
                    <a:pt x="52881" y="9729"/>
                    <a:pt x="48813" y="6486"/>
                  </a:cubicBezTo>
                  <a:cubicBezTo>
                    <a:pt x="42711" y="3243"/>
                    <a:pt x="36610" y="0"/>
                    <a:pt x="32542" y="0"/>
                  </a:cubicBezTo>
                  <a:cubicBezTo>
                    <a:pt x="30508" y="0"/>
                    <a:pt x="20338" y="0"/>
                    <a:pt x="24406" y="3243"/>
                  </a:cubicBezTo>
                  <a:cubicBezTo>
                    <a:pt x="26440" y="3243"/>
                    <a:pt x="34576" y="6486"/>
                    <a:pt x="34576" y="6486"/>
                  </a:cubicBezTo>
                  <a:cubicBezTo>
                    <a:pt x="34576" y="12972"/>
                    <a:pt x="26440" y="9729"/>
                    <a:pt x="24406" y="9729"/>
                  </a:cubicBezTo>
                  <a:cubicBezTo>
                    <a:pt x="24406" y="9729"/>
                    <a:pt x="26440" y="12972"/>
                    <a:pt x="26440" y="12972"/>
                  </a:cubicBezTo>
                  <a:cubicBezTo>
                    <a:pt x="26440" y="16216"/>
                    <a:pt x="14237" y="6486"/>
                    <a:pt x="12203" y="16216"/>
                  </a:cubicBezTo>
                  <a:cubicBezTo>
                    <a:pt x="12203" y="16216"/>
                    <a:pt x="22372" y="22702"/>
                    <a:pt x="24406" y="22702"/>
                  </a:cubicBezTo>
                  <a:cubicBezTo>
                    <a:pt x="20338" y="19459"/>
                    <a:pt x="22372" y="29189"/>
                    <a:pt x="22372" y="29189"/>
                  </a:cubicBezTo>
                  <a:cubicBezTo>
                    <a:pt x="22372" y="32432"/>
                    <a:pt x="8135" y="22702"/>
                    <a:pt x="6101" y="25945"/>
                  </a:cubicBezTo>
                  <a:cubicBezTo>
                    <a:pt x="6101" y="22702"/>
                    <a:pt x="12203" y="25945"/>
                    <a:pt x="12203" y="29189"/>
                  </a:cubicBezTo>
                  <a:cubicBezTo>
                    <a:pt x="12203" y="25945"/>
                    <a:pt x="8135" y="29189"/>
                    <a:pt x="8135" y="29189"/>
                  </a:cubicBezTo>
                  <a:cubicBezTo>
                    <a:pt x="6101" y="32432"/>
                    <a:pt x="10169" y="35675"/>
                    <a:pt x="10169" y="35675"/>
                  </a:cubicBezTo>
                  <a:cubicBezTo>
                    <a:pt x="12203" y="38918"/>
                    <a:pt x="4067" y="38918"/>
                    <a:pt x="2033" y="38918"/>
                  </a:cubicBezTo>
                  <a:cubicBezTo>
                    <a:pt x="4067" y="38918"/>
                    <a:pt x="8135" y="42162"/>
                    <a:pt x="12203" y="45405"/>
                  </a:cubicBezTo>
                  <a:cubicBezTo>
                    <a:pt x="16271" y="45405"/>
                    <a:pt x="20338" y="42162"/>
                    <a:pt x="24406" y="42162"/>
                  </a:cubicBezTo>
                  <a:cubicBezTo>
                    <a:pt x="24406" y="42162"/>
                    <a:pt x="20338" y="45405"/>
                    <a:pt x="20338" y="45405"/>
                  </a:cubicBezTo>
                  <a:cubicBezTo>
                    <a:pt x="20338" y="48648"/>
                    <a:pt x="22372" y="48648"/>
                    <a:pt x="22372" y="48648"/>
                  </a:cubicBezTo>
                  <a:cubicBezTo>
                    <a:pt x="22372" y="51891"/>
                    <a:pt x="0" y="48648"/>
                    <a:pt x="0" y="48648"/>
                  </a:cubicBezTo>
                  <a:cubicBezTo>
                    <a:pt x="0" y="48648"/>
                    <a:pt x="4067" y="58378"/>
                    <a:pt x="4067" y="58378"/>
                  </a:cubicBezTo>
                  <a:cubicBezTo>
                    <a:pt x="6101" y="61621"/>
                    <a:pt x="14237" y="68108"/>
                    <a:pt x="14237" y="64864"/>
                  </a:cubicBezTo>
                  <a:cubicBezTo>
                    <a:pt x="14237" y="68108"/>
                    <a:pt x="10169" y="64864"/>
                    <a:pt x="12203" y="71351"/>
                  </a:cubicBezTo>
                  <a:cubicBezTo>
                    <a:pt x="12203" y="71351"/>
                    <a:pt x="14237" y="74594"/>
                    <a:pt x="16271" y="74594"/>
                  </a:cubicBezTo>
                  <a:cubicBezTo>
                    <a:pt x="18305" y="77837"/>
                    <a:pt x="20338" y="74594"/>
                    <a:pt x="22372" y="74594"/>
                  </a:cubicBezTo>
                  <a:cubicBezTo>
                    <a:pt x="24406" y="71351"/>
                    <a:pt x="26440" y="77837"/>
                    <a:pt x="28474" y="74594"/>
                  </a:cubicBezTo>
                  <a:cubicBezTo>
                    <a:pt x="34576" y="71351"/>
                    <a:pt x="38644" y="68108"/>
                    <a:pt x="42711" y="71351"/>
                  </a:cubicBezTo>
                  <a:cubicBezTo>
                    <a:pt x="46779" y="74594"/>
                    <a:pt x="48813" y="74594"/>
                    <a:pt x="52881" y="74594"/>
                  </a:cubicBezTo>
                  <a:cubicBezTo>
                    <a:pt x="50847" y="74594"/>
                    <a:pt x="46779" y="74594"/>
                    <a:pt x="42711" y="74594"/>
                  </a:cubicBezTo>
                  <a:cubicBezTo>
                    <a:pt x="46779" y="74594"/>
                    <a:pt x="54915" y="74594"/>
                    <a:pt x="56949" y="77837"/>
                  </a:cubicBezTo>
                  <a:cubicBezTo>
                    <a:pt x="56949" y="77837"/>
                    <a:pt x="46779" y="81081"/>
                    <a:pt x="46779" y="81081"/>
                  </a:cubicBezTo>
                  <a:cubicBezTo>
                    <a:pt x="42711" y="81081"/>
                    <a:pt x="36610" y="81081"/>
                    <a:pt x="32542" y="81081"/>
                  </a:cubicBezTo>
                  <a:cubicBezTo>
                    <a:pt x="32542" y="84324"/>
                    <a:pt x="24406" y="87567"/>
                    <a:pt x="26440" y="87567"/>
                  </a:cubicBezTo>
                  <a:cubicBezTo>
                    <a:pt x="28474" y="90810"/>
                    <a:pt x="30508" y="90810"/>
                    <a:pt x="32542" y="97297"/>
                  </a:cubicBezTo>
                  <a:cubicBezTo>
                    <a:pt x="32542" y="103783"/>
                    <a:pt x="44745" y="97297"/>
                    <a:pt x="46779" y="103783"/>
                  </a:cubicBezTo>
                  <a:cubicBezTo>
                    <a:pt x="46779" y="103783"/>
                    <a:pt x="38644" y="103783"/>
                    <a:pt x="38644" y="107027"/>
                  </a:cubicBezTo>
                  <a:cubicBezTo>
                    <a:pt x="40677" y="110270"/>
                    <a:pt x="50847" y="116756"/>
                    <a:pt x="52881" y="116756"/>
                  </a:cubicBezTo>
                  <a:cubicBezTo>
                    <a:pt x="52881" y="116756"/>
                    <a:pt x="65084" y="116756"/>
                    <a:pt x="65084" y="113513"/>
                  </a:cubicBezTo>
                  <a:cubicBezTo>
                    <a:pt x="65084" y="113513"/>
                    <a:pt x="63050" y="113513"/>
                    <a:pt x="63050" y="113513"/>
                  </a:cubicBezTo>
                  <a:cubicBezTo>
                    <a:pt x="63050" y="107027"/>
                    <a:pt x="71186" y="116756"/>
                    <a:pt x="69152" y="116756"/>
                  </a:cubicBezTo>
                  <a:cubicBezTo>
                    <a:pt x="71186" y="116756"/>
                    <a:pt x="67118" y="107027"/>
                    <a:pt x="67118" y="103783"/>
                  </a:cubicBezTo>
                  <a:cubicBezTo>
                    <a:pt x="71186" y="100540"/>
                    <a:pt x="75254" y="120000"/>
                    <a:pt x="81355" y="113513"/>
                  </a:cubicBezTo>
                  <a:cubicBezTo>
                    <a:pt x="83389" y="110270"/>
                    <a:pt x="79322" y="103783"/>
                    <a:pt x="81355" y="103783"/>
                  </a:cubicBezTo>
                  <a:cubicBezTo>
                    <a:pt x="83389" y="103783"/>
                    <a:pt x="83389" y="110270"/>
                    <a:pt x="83389" y="113513"/>
                  </a:cubicBezTo>
                  <a:cubicBezTo>
                    <a:pt x="85423" y="113513"/>
                    <a:pt x="87457" y="100540"/>
                    <a:pt x="85423" y="100540"/>
                  </a:cubicBezTo>
                  <a:cubicBezTo>
                    <a:pt x="85423" y="97297"/>
                    <a:pt x="85423" y="94054"/>
                    <a:pt x="83389" y="94054"/>
                  </a:cubicBezTo>
                  <a:cubicBezTo>
                    <a:pt x="83389" y="90810"/>
                    <a:pt x="85423" y="84324"/>
                    <a:pt x="87457" y="87567"/>
                  </a:cubicBezTo>
                  <a:cubicBezTo>
                    <a:pt x="89491" y="90810"/>
                    <a:pt x="87457" y="103783"/>
                    <a:pt x="93559" y="97297"/>
                  </a:cubicBezTo>
                  <a:cubicBezTo>
                    <a:pt x="95593" y="94054"/>
                    <a:pt x="101694" y="81081"/>
                    <a:pt x="105762" y="87567"/>
                  </a:cubicBezTo>
                  <a:cubicBezTo>
                    <a:pt x="107796" y="87567"/>
                    <a:pt x="103728" y="90810"/>
                    <a:pt x="103728" y="90810"/>
                  </a:cubicBezTo>
                  <a:cubicBezTo>
                    <a:pt x="103728" y="90810"/>
                    <a:pt x="113898" y="87567"/>
                    <a:pt x="113898" y="87567"/>
                  </a:cubicBezTo>
                  <a:cubicBezTo>
                    <a:pt x="113898" y="87567"/>
                    <a:pt x="109830" y="87567"/>
                    <a:pt x="109830" y="84324"/>
                  </a:cubicBezTo>
                  <a:cubicBezTo>
                    <a:pt x="109830" y="81081"/>
                    <a:pt x="120000" y="81081"/>
                    <a:pt x="117966" y="77837"/>
                  </a:cubicBezTo>
                  <a:cubicBezTo>
                    <a:pt x="117966" y="71351"/>
                    <a:pt x="117966" y="81081"/>
                    <a:pt x="117966" y="7783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8" name="Google Shape;690;gb0755e36db_0_0">
              <a:extLst>
                <a:ext uri="{FF2B5EF4-FFF2-40B4-BE49-F238E27FC236}">
                  <a16:creationId xmlns:a16="http://schemas.microsoft.com/office/drawing/2014/main" id="{EC014391-DA1D-7C4C-9C27-535938744D3F}"/>
                </a:ext>
              </a:extLst>
            </p:cNvPr>
            <p:cNvSpPr/>
            <p:nvPr/>
          </p:nvSpPr>
          <p:spPr>
            <a:xfrm>
              <a:off x="7951066" y="4601385"/>
              <a:ext cx="1313400" cy="6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000" y="103703"/>
                  </a:moveTo>
                  <a:cubicBezTo>
                    <a:pt x="16923" y="103703"/>
                    <a:pt x="13076" y="103703"/>
                    <a:pt x="10000" y="105185"/>
                  </a:cubicBezTo>
                  <a:cubicBezTo>
                    <a:pt x="8461" y="106666"/>
                    <a:pt x="8461" y="111111"/>
                    <a:pt x="9230" y="112592"/>
                  </a:cubicBezTo>
                  <a:cubicBezTo>
                    <a:pt x="10000" y="114074"/>
                    <a:pt x="11538" y="115555"/>
                    <a:pt x="11538" y="114074"/>
                  </a:cubicBezTo>
                  <a:cubicBezTo>
                    <a:pt x="13076" y="114074"/>
                    <a:pt x="12307" y="112592"/>
                    <a:pt x="13076" y="111111"/>
                  </a:cubicBezTo>
                  <a:cubicBezTo>
                    <a:pt x="13076" y="111111"/>
                    <a:pt x="13076" y="115555"/>
                    <a:pt x="13076" y="115555"/>
                  </a:cubicBezTo>
                  <a:cubicBezTo>
                    <a:pt x="14615" y="115555"/>
                    <a:pt x="16923" y="115555"/>
                    <a:pt x="18461" y="115555"/>
                  </a:cubicBezTo>
                  <a:cubicBezTo>
                    <a:pt x="20000" y="115555"/>
                    <a:pt x="20000" y="112592"/>
                    <a:pt x="20769" y="112592"/>
                  </a:cubicBezTo>
                  <a:cubicBezTo>
                    <a:pt x="22307" y="112592"/>
                    <a:pt x="20769" y="115555"/>
                    <a:pt x="20769" y="115555"/>
                  </a:cubicBezTo>
                  <a:cubicBezTo>
                    <a:pt x="20769" y="115555"/>
                    <a:pt x="28461" y="117037"/>
                    <a:pt x="28461" y="115555"/>
                  </a:cubicBezTo>
                  <a:cubicBezTo>
                    <a:pt x="28461" y="115555"/>
                    <a:pt x="26923" y="114074"/>
                    <a:pt x="26153" y="112592"/>
                  </a:cubicBezTo>
                  <a:cubicBezTo>
                    <a:pt x="26153" y="112592"/>
                    <a:pt x="29230" y="114074"/>
                    <a:pt x="28461" y="115555"/>
                  </a:cubicBezTo>
                  <a:cubicBezTo>
                    <a:pt x="29230" y="114074"/>
                    <a:pt x="28461" y="112592"/>
                    <a:pt x="29230" y="112592"/>
                  </a:cubicBezTo>
                  <a:cubicBezTo>
                    <a:pt x="29230" y="112592"/>
                    <a:pt x="30769" y="114074"/>
                    <a:pt x="31538" y="114074"/>
                  </a:cubicBezTo>
                  <a:cubicBezTo>
                    <a:pt x="33076" y="117037"/>
                    <a:pt x="31538" y="112592"/>
                    <a:pt x="32307" y="111111"/>
                  </a:cubicBezTo>
                  <a:cubicBezTo>
                    <a:pt x="32307" y="111111"/>
                    <a:pt x="36923" y="115555"/>
                    <a:pt x="36923" y="114074"/>
                  </a:cubicBezTo>
                  <a:cubicBezTo>
                    <a:pt x="36923" y="112592"/>
                    <a:pt x="35384" y="112592"/>
                    <a:pt x="35384" y="111111"/>
                  </a:cubicBezTo>
                  <a:cubicBezTo>
                    <a:pt x="35384" y="111111"/>
                    <a:pt x="40769" y="112592"/>
                    <a:pt x="40769" y="112592"/>
                  </a:cubicBezTo>
                  <a:cubicBezTo>
                    <a:pt x="43846" y="112592"/>
                    <a:pt x="40000" y="117037"/>
                    <a:pt x="40000" y="118518"/>
                  </a:cubicBezTo>
                  <a:cubicBezTo>
                    <a:pt x="40000" y="120000"/>
                    <a:pt x="49230" y="112592"/>
                    <a:pt x="50000" y="112592"/>
                  </a:cubicBezTo>
                  <a:cubicBezTo>
                    <a:pt x="51538" y="112592"/>
                    <a:pt x="55384" y="108148"/>
                    <a:pt x="52307" y="106666"/>
                  </a:cubicBezTo>
                  <a:cubicBezTo>
                    <a:pt x="50769" y="105185"/>
                    <a:pt x="48461" y="108148"/>
                    <a:pt x="46923" y="106666"/>
                  </a:cubicBezTo>
                  <a:cubicBezTo>
                    <a:pt x="46923" y="106666"/>
                    <a:pt x="48461" y="103703"/>
                    <a:pt x="48461" y="103703"/>
                  </a:cubicBezTo>
                  <a:cubicBezTo>
                    <a:pt x="48461" y="102222"/>
                    <a:pt x="46153" y="103703"/>
                    <a:pt x="45384" y="103703"/>
                  </a:cubicBezTo>
                  <a:cubicBezTo>
                    <a:pt x="43846" y="103703"/>
                    <a:pt x="43076" y="100740"/>
                    <a:pt x="41538" y="100740"/>
                  </a:cubicBezTo>
                  <a:cubicBezTo>
                    <a:pt x="40769" y="102222"/>
                    <a:pt x="38461" y="103703"/>
                    <a:pt x="36923" y="102222"/>
                  </a:cubicBezTo>
                  <a:cubicBezTo>
                    <a:pt x="37692" y="102222"/>
                    <a:pt x="38461" y="102222"/>
                    <a:pt x="39230" y="102222"/>
                  </a:cubicBezTo>
                  <a:cubicBezTo>
                    <a:pt x="40000" y="100740"/>
                    <a:pt x="38461" y="97777"/>
                    <a:pt x="38461" y="96296"/>
                  </a:cubicBezTo>
                  <a:cubicBezTo>
                    <a:pt x="38461" y="99259"/>
                    <a:pt x="45384" y="100740"/>
                    <a:pt x="46153" y="100740"/>
                  </a:cubicBezTo>
                  <a:cubicBezTo>
                    <a:pt x="46923" y="100740"/>
                    <a:pt x="48461" y="100740"/>
                    <a:pt x="50000" y="100740"/>
                  </a:cubicBezTo>
                  <a:cubicBezTo>
                    <a:pt x="51538" y="100740"/>
                    <a:pt x="53076" y="96296"/>
                    <a:pt x="52307" y="94814"/>
                  </a:cubicBezTo>
                  <a:cubicBezTo>
                    <a:pt x="50000" y="90370"/>
                    <a:pt x="54615" y="90370"/>
                    <a:pt x="56153" y="90370"/>
                  </a:cubicBezTo>
                  <a:cubicBezTo>
                    <a:pt x="56923" y="90370"/>
                    <a:pt x="60769" y="90370"/>
                    <a:pt x="61538" y="88888"/>
                  </a:cubicBezTo>
                  <a:cubicBezTo>
                    <a:pt x="61538" y="88888"/>
                    <a:pt x="57692" y="85925"/>
                    <a:pt x="57692" y="85925"/>
                  </a:cubicBezTo>
                  <a:cubicBezTo>
                    <a:pt x="59230" y="84444"/>
                    <a:pt x="62307" y="87407"/>
                    <a:pt x="63076" y="84444"/>
                  </a:cubicBezTo>
                  <a:cubicBezTo>
                    <a:pt x="63846" y="82962"/>
                    <a:pt x="59230" y="81481"/>
                    <a:pt x="58461" y="81481"/>
                  </a:cubicBezTo>
                  <a:cubicBezTo>
                    <a:pt x="59230" y="81481"/>
                    <a:pt x="64615" y="80000"/>
                    <a:pt x="65384" y="78518"/>
                  </a:cubicBezTo>
                  <a:cubicBezTo>
                    <a:pt x="66923" y="77037"/>
                    <a:pt x="59230" y="74074"/>
                    <a:pt x="59230" y="75555"/>
                  </a:cubicBezTo>
                  <a:cubicBezTo>
                    <a:pt x="59230" y="74074"/>
                    <a:pt x="60769" y="74074"/>
                    <a:pt x="60769" y="74074"/>
                  </a:cubicBezTo>
                  <a:cubicBezTo>
                    <a:pt x="60769" y="72592"/>
                    <a:pt x="55384" y="74074"/>
                    <a:pt x="54615" y="74074"/>
                  </a:cubicBezTo>
                  <a:cubicBezTo>
                    <a:pt x="53076" y="74074"/>
                    <a:pt x="52307" y="75555"/>
                    <a:pt x="50769" y="77037"/>
                  </a:cubicBezTo>
                  <a:cubicBezTo>
                    <a:pt x="51538" y="77037"/>
                    <a:pt x="53846" y="72592"/>
                    <a:pt x="52307" y="72592"/>
                  </a:cubicBezTo>
                  <a:cubicBezTo>
                    <a:pt x="52307" y="72592"/>
                    <a:pt x="49230" y="72592"/>
                    <a:pt x="49230" y="71111"/>
                  </a:cubicBezTo>
                  <a:cubicBezTo>
                    <a:pt x="49230" y="71111"/>
                    <a:pt x="54615" y="71111"/>
                    <a:pt x="55384" y="71111"/>
                  </a:cubicBezTo>
                  <a:cubicBezTo>
                    <a:pt x="54615" y="71111"/>
                    <a:pt x="52307" y="69629"/>
                    <a:pt x="52307" y="69629"/>
                  </a:cubicBezTo>
                  <a:cubicBezTo>
                    <a:pt x="53076" y="68148"/>
                    <a:pt x="55384" y="71111"/>
                    <a:pt x="56923" y="69629"/>
                  </a:cubicBezTo>
                  <a:cubicBezTo>
                    <a:pt x="56153" y="69629"/>
                    <a:pt x="53076" y="68148"/>
                    <a:pt x="53076" y="68148"/>
                  </a:cubicBezTo>
                  <a:cubicBezTo>
                    <a:pt x="53076" y="66666"/>
                    <a:pt x="59230" y="68148"/>
                    <a:pt x="60000" y="66666"/>
                  </a:cubicBezTo>
                  <a:cubicBezTo>
                    <a:pt x="60000" y="66666"/>
                    <a:pt x="57692" y="65185"/>
                    <a:pt x="57692" y="65185"/>
                  </a:cubicBezTo>
                  <a:cubicBezTo>
                    <a:pt x="56923" y="65185"/>
                    <a:pt x="59230" y="65185"/>
                    <a:pt x="59230" y="65185"/>
                  </a:cubicBezTo>
                  <a:cubicBezTo>
                    <a:pt x="60769" y="66666"/>
                    <a:pt x="61538" y="68148"/>
                    <a:pt x="63076" y="68148"/>
                  </a:cubicBezTo>
                  <a:cubicBezTo>
                    <a:pt x="64615" y="68148"/>
                    <a:pt x="66923" y="66666"/>
                    <a:pt x="69230" y="65185"/>
                  </a:cubicBezTo>
                  <a:cubicBezTo>
                    <a:pt x="75384" y="63703"/>
                    <a:pt x="65384" y="62222"/>
                    <a:pt x="64615" y="59259"/>
                  </a:cubicBezTo>
                  <a:cubicBezTo>
                    <a:pt x="64615" y="57777"/>
                    <a:pt x="71538" y="59259"/>
                    <a:pt x="72307" y="60740"/>
                  </a:cubicBezTo>
                  <a:cubicBezTo>
                    <a:pt x="73846" y="62222"/>
                    <a:pt x="74615" y="62222"/>
                    <a:pt x="76923" y="60740"/>
                  </a:cubicBezTo>
                  <a:cubicBezTo>
                    <a:pt x="77692" y="60740"/>
                    <a:pt x="81538" y="57777"/>
                    <a:pt x="80769" y="54814"/>
                  </a:cubicBezTo>
                  <a:cubicBezTo>
                    <a:pt x="80769" y="53333"/>
                    <a:pt x="72307" y="60740"/>
                    <a:pt x="74615" y="53333"/>
                  </a:cubicBezTo>
                  <a:cubicBezTo>
                    <a:pt x="73846" y="54814"/>
                    <a:pt x="77692" y="54814"/>
                    <a:pt x="77692" y="54814"/>
                  </a:cubicBezTo>
                  <a:cubicBezTo>
                    <a:pt x="80000" y="54814"/>
                    <a:pt x="81538" y="53333"/>
                    <a:pt x="83076" y="53333"/>
                  </a:cubicBezTo>
                  <a:cubicBezTo>
                    <a:pt x="83076" y="51851"/>
                    <a:pt x="80769" y="47407"/>
                    <a:pt x="80769" y="47407"/>
                  </a:cubicBezTo>
                  <a:cubicBezTo>
                    <a:pt x="81538" y="47407"/>
                    <a:pt x="82307" y="48888"/>
                    <a:pt x="82307" y="50370"/>
                  </a:cubicBezTo>
                  <a:cubicBezTo>
                    <a:pt x="83076" y="51851"/>
                    <a:pt x="84615" y="50370"/>
                    <a:pt x="85384" y="50370"/>
                  </a:cubicBezTo>
                  <a:cubicBezTo>
                    <a:pt x="87692" y="47407"/>
                    <a:pt x="89230" y="44444"/>
                    <a:pt x="91538" y="42962"/>
                  </a:cubicBezTo>
                  <a:cubicBezTo>
                    <a:pt x="93076" y="41481"/>
                    <a:pt x="104615" y="32592"/>
                    <a:pt x="104615" y="31111"/>
                  </a:cubicBezTo>
                  <a:cubicBezTo>
                    <a:pt x="104615" y="29629"/>
                    <a:pt x="94615" y="34074"/>
                    <a:pt x="93846" y="34074"/>
                  </a:cubicBezTo>
                  <a:cubicBezTo>
                    <a:pt x="91538" y="35555"/>
                    <a:pt x="89230" y="35555"/>
                    <a:pt x="86153" y="37037"/>
                  </a:cubicBezTo>
                  <a:cubicBezTo>
                    <a:pt x="86153" y="37037"/>
                    <a:pt x="83076" y="37037"/>
                    <a:pt x="83076" y="37037"/>
                  </a:cubicBezTo>
                  <a:cubicBezTo>
                    <a:pt x="83076" y="35555"/>
                    <a:pt x="87692" y="35555"/>
                    <a:pt x="88461" y="34074"/>
                  </a:cubicBezTo>
                  <a:cubicBezTo>
                    <a:pt x="89230" y="34074"/>
                    <a:pt x="94615" y="32592"/>
                    <a:pt x="94615" y="31111"/>
                  </a:cubicBezTo>
                  <a:cubicBezTo>
                    <a:pt x="94615" y="32592"/>
                    <a:pt x="86923" y="29629"/>
                    <a:pt x="87692" y="28148"/>
                  </a:cubicBezTo>
                  <a:cubicBezTo>
                    <a:pt x="87692" y="28148"/>
                    <a:pt x="96923" y="29629"/>
                    <a:pt x="97692" y="28148"/>
                  </a:cubicBezTo>
                  <a:cubicBezTo>
                    <a:pt x="99230" y="28148"/>
                    <a:pt x="101538" y="26666"/>
                    <a:pt x="103076" y="26666"/>
                  </a:cubicBezTo>
                  <a:cubicBezTo>
                    <a:pt x="103846" y="26666"/>
                    <a:pt x="105384" y="26666"/>
                    <a:pt x="106153" y="26666"/>
                  </a:cubicBezTo>
                  <a:cubicBezTo>
                    <a:pt x="109230" y="25185"/>
                    <a:pt x="112307" y="23703"/>
                    <a:pt x="114615" y="22222"/>
                  </a:cubicBezTo>
                  <a:cubicBezTo>
                    <a:pt x="114615" y="22222"/>
                    <a:pt x="120000" y="16296"/>
                    <a:pt x="117692" y="14814"/>
                  </a:cubicBezTo>
                  <a:cubicBezTo>
                    <a:pt x="116153" y="14814"/>
                    <a:pt x="113846" y="14814"/>
                    <a:pt x="112307" y="14814"/>
                  </a:cubicBezTo>
                  <a:cubicBezTo>
                    <a:pt x="111538" y="13333"/>
                    <a:pt x="110000" y="14814"/>
                    <a:pt x="110000" y="13333"/>
                  </a:cubicBezTo>
                  <a:cubicBezTo>
                    <a:pt x="110000" y="10370"/>
                    <a:pt x="108461" y="10370"/>
                    <a:pt x="108461" y="7407"/>
                  </a:cubicBezTo>
                  <a:cubicBezTo>
                    <a:pt x="108461" y="7407"/>
                    <a:pt x="105384" y="8888"/>
                    <a:pt x="104615" y="8888"/>
                  </a:cubicBezTo>
                  <a:cubicBezTo>
                    <a:pt x="103846" y="7407"/>
                    <a:pt x="103076" y="4444"/>
                    <a:pt x="102307" y="7407"/>
                  </a:cubicBezTo>
                  <a:cubicBezTo>
                    <a:pt x="102307" y="7407"/>
                    <a:pt x="97692" y="8888"/>
                    <a:pt x="96923" y="8888"/>
                  </a:cubicBezTo>
                  <a:cubicBezTo>
                    <a:pt x="95384" y="10370"/>
                    <a:pt x="93846" y="10370"/>
                    <a:pt x="92307" y="10370"/>
                  </a:cubicBezTo>
                  <a:cubicBezTo>
                    <a:pt x="92307" y="10370"/>
                    <a:pt x="89230" y="10370"/>
                    <a:pt x="89230" y="10370"/>
                  </a:cubicBezTo>
                  <a:cubicBezTo>
                    <a:pt x="89230" y="8888"/>
                    <a:pt x="92307" y="8888"/>
                    <a:pt x="93076" y="7407"/>
                  </a:cubicBezTo>
                  <a:cubicBezTo>
                    <a:pt x="94615" y="7407"/>
                    <a:pt x="96153" y="5925"/>
                    <a:pt x="96923" y="4444"/>
                  </a:cubicBezTo>
                  <a:cubicBezTo>
                    <a:pt x="95384" y="8888"/>
                    <a:pt x="79230" y="0"/>
                    <a:pt x="78461" y="2962"/>
                  </a:cubicBezTo>
                  <a:cubicBezTo>
                    <a:pt x="78461" y="4444"/>
                    <a:pt x="80000" y="4444"/>
                    <a:pt x="80769" y="5925"/>
                  </a:cubicBezTo>
                  <a:cubicBezTo>
                    <a:pt x="80769" y="7407"/>
                    <a:pt x="76923" y="2962"/>
                    <a:pt x="76923" y="2962"/>
                  </a:cubicBezTo>
                  <a:cubicBezTo>
                    <a:pt x="75384" y="1481"/>
                    <a:pt x="73076" y="2962"/>
                    <a:pt x="72307" y="2962"/>
                  </a:cubicBezTo>
                  <a:cubicBezTo>
                    <a:pt x="71538" y="2962"/>
                    <a:pt x="69230" y="2962"/>
                    <a:pt x="70000" y="4444"/>
                  </a:cubicBezTo>
                  <a:cubicBezTo>
                    <a:pt x="70769" y="5925"/>
                    <a:pt x="72307" y="10370"/>
                    <a:pt x="73076" y="8888"/>
                  </a:cubicBezTo>
                  <a:cubicBezTo>
                    <a:pt x="73076" y="10370"/>
                    <a:pt x="70000" y="8888"/>
                    <a:pt x="70000" y="7407"/>
                  </a:cubicBezTo>
                  <a:cubicBezTo>
                    <a:pt x="67692" y="7407"/>
                    <a:pt x="66923" y="2962"/>
                    <a:pt x="65384" y="2962"/>
                  </a:cubicBezTo>
                  <a:cubicBezTo>
                    <a:pt x="62307" y="2962"/>
                    <a:pt x="60000" y="2962"/>
                    <a:pt x="57692" y="2962"/>
                  </a:cubicBezTo>
                  <a:cubicBezTo>
                    <a:pt x="53846" y="4444"/>
                    <a:pt x="56153" y="5925"/>
                    <a:pt x="58461" y="7407"/>
                  </a:cubicBezTo>
                  <a:cubicBezTo>
                    <a:pt x="59230" y="8888"/>
                    <a:pt x="60769" y="10370"/>
                    <a:pt x="61538" y="11851"/>
                  </a:cubicBezTo>
                  <a:cubicBezTo>
                    <a:pt x="61538" y="11851"/>
                    <a:pt x="59230" y="14814"/>
                    <a:pt x="59230" y="14814"/>
                  </a:cubicBezTo>
                  <a:cubicBezTo>
                    <a:pt x="58461" y="14814"/>
                    <a:pt x="60000" y="13333"/>
                    <a:pt x="60000" y="13333"/>
                  </a:cubicBezTo>
                  <a:cubicBezTo>
                    <a:pt x="60000" y="11851"/>
                    <a:pt x="54615" y="5925"/>
                    <a:pt x="53846" y="5925"/>
                  </a:cubicBezTo>
                  <a:cubicBezTo>
                    <a:pt x="50769" y="5925"/>
                    <a:pt x="47692" y="4444"/>
                    <a:pt x="44615" y="5925"/>
                  </a:cubicBezTo>
                  <a:cubicBezTo>
                    <a:pt x="44615" y="5925"/>
                    <a:pt x="46153" y="8888"/>
                    <a:pt x="46923" y="8888"/>
                  </a:cubicBezTo>
                  <a:cubicBezTo>
                    <a:pt x="47692" y="8888"/>
                    <a:pt x="49230" y="10370"/>
                    <a:pt x="50769" y="8888"/>
                  </a:cubicBezTo>
                  <a:cubicBezTo>
                    <a:pt x="49230" y="10370"/>
                    <a:pt x="46923" y="11851"/>
                    <a:pt x="45384" y="10370"/>
                  </a:cubicBezTo>
                  <a:cubicBezTo>
                    <a:pt x="44615" y="10370"/>
                    <a:pt x="39230" y="5925"/>
                    <a:pt x="40000" y="7407"/>
                  </a:cubicBezTo>
                  <a:cubicBezTo>
                    <a:pt x="40000" y="5925"/>
                    <a:pt x="43846" y="14814"/>
                    <a:pt x="40769" y="13333"/>
                  </a:cubicBezTo>
                  <a:cubicBezTo>
                    <a:pt x="40000" y="11851"/>
                    <a:pt x="37692" y="10370"/>
                    <a:pt x="36153" y="11851"/>
                  </a:cubicBezTo>
                  <a:cubicBezTo>
                    <a:pt x="36923" y="11851"/>
                    <a:pt x="39230" y="13333"/>
                    <a:pt x="39230" y="13333"/>
                  </a:cubicBezTo>
                  <a:cubicBezTo>
                    <a:pt x="38461" y="14814"/>
                    <a:pt x="35384" y="11851"/>
                    <a:pt x="35384" y="14814"/>
                  </a:cubicBezTo>
                  <a:cubicBezTo>
                    <a:pt x="35384" y="16296"/>
                    <a:pt x="38461" y="17777"/>
                    <a:pt x="39230" y="19259"/>
                  </a:cubicBezTo>
                  <a:cubicBezTo>
                    <a:pt x="41538" y="19259"/>
                    <a:pt x="46923" y="20740"/>
                    <a:pt x="46923" y="25185"/>
                  </a:cubicBezTo>
                  <a:cubicBezTo>
                    <a:pt x="46923" y="23703"/>
                    <a:pt x="41538" y="22222"/>
                    <a:pt x="40000" y="20740"/>
                  </a:cubicBezTo>
                  <a:cubicBezTo>
                    <a:pt x="38461" y="20740"/>
                    <a:pt x="36153" y="16296"/>
                    <a:pt x="34615" y="17777"/>
                  </a:cubicBezTo>
                  <a:cubicBezTo>
                    <a:pt x="34615" y="17777"/>
                    <a:pt x="36923" y="20740"/>
                    <a:pt x="36923" y="20740"/>
                  </a:cubicBezTo>
                  <a:cubicBezTo>
                    <a:pt x="36923" y="20740"/>
                    <a:pt x="34615" y="22222"/>
                    <a:pt x="34615" y="20740"/>
                  </a:cubicBezTo>
                  <a:cubicBezTo>
                    <a:pt x="33076" y="19259"/>
                    <a:pt x="32307" y="17777"/>
                    <a:pt x="30769" y="16296"/>
                  </a:cubicBezTo>
                  <a:cubicBezTo>
                    <a:pt x="30000" y="14814"/>
                    <a:pt x="23846" y="14814"/>
                    <a:pt x="23846" y="14814"/>
                  </a:cubicBezTo>
                  <a:cubicBezTo>
                    <a:pt x="23846" y="16296"/>
                    <a:pt x="26153" y="16296"/>
                    <a:pt x="23846" y="17777"/>
                  </a:cubicBezTo>
                  <a:cubicBezTo>
                    <a:pt x="23076" y="17777"/>
                    <a:pt x="19230" y="20740"/>
                    <a:pt x="19230" y="20740"/>
                  </a:cubicBezTo>
                  <a:cubicBezTo>
                    <a:pt x="20000" y="20740"/>
                    <a:pt x="22307" y="19259"/>
                    <a:pt x="22307" y="19259"/>
                  </a:cubicBezTo>
                  <a:cubicBezTo>
                    <a:pt x="23076" y="20740"/>
                    <a:pt x="26153" y="23703"/>
                    <a:pt x="26153" y="23703"/>
                  </a:cubicBezTo>
                  <a:cubicBezTo>
                    <a:pt x="26153" y="23703"/>
                    <a:pt x="23846" y="22222"/>
                    <a:pt x="23846" y="23703"/>
                  </a:cubicBezTo>
                  <a:cubicBezTo>
                    <a:pt x="23846" y="23703"/>
                    <a:pt x="24615" y="28148"/>
                    <a:pt x="23076" y="25185"/>
                  </a:cubicBezTo>
                  <a:cubicBezTo>
                    <a:pt x="22307" y="23703"/>
                    <a:pt x="21538" y="20740"/>
                    <a:pt x="20000" y="22222"/>
                  </a:cubicBezTo>
                  <a:cubicBezTo>
                    <a:pt x="19230" y="22222"/>
                    <a:pt x="18461" y="25185"/>
                    <a:pt x="17692" y="23703"/>
                  </a:cubicBezTo>
                  <a:cubicBezTo>
                    <a:pt x="16923" y="22222"/>
                    <a:pt x="16153" y="20740"/>
                    <a:pt x="14615" y="20740"/>
                  </a:cubicBezTo>
                  <a:cubicBezTo>
                    <a:pt x="13846" y="20740"/>
                    <a:pt x="11538" y="22222"/>
                    <a:pt x="10769" y="23703"/>
                  </a:cubicBezTo>
                  <a:cubicBezTo>
                    <a:pt x="9230" y="25185"/>
                    <a:pt x="10000" y="26666"/>
                    <a:pt x="7692" y="25185"/>
                  </a:cubicBezTo>
                  <a:cubicBezTo>
                    <a:pt x="6153" y="23703"/>
                    <a:pt x="5384" y="25185"/>
                    <a:pt x="3846" y="25185"/>
                  </a:cubicBezTo>
                  <a:cubicBezTo>
                    <a:pt x="3076" y="26666"/>
                    <a:pt x="0" y="26666"/>
                    <a:pt x="0" y="28148"/>
                  </a:cubicBezTo>
                  <a:cubicBezTo>
                    <a:pt x="0" y="31111"/>
                    <a:pt x="6923" y="28148"/>
                    <a:pt x="6923" y="29629"/>
                  </a:cubicBezTo>
                  <a:cubicBezTo>
                    <a:pt x="6923" y="31111"/>
                    <a:pt x="4615" y="31111"/>
                    <a:pt x="3846" y="32592"/>
                  </a:cubicBezTo>
                  <a:cubicBezTo>
                    <a:pt x="3846" y="31111"/>
                    <a:pt x="7692" y="31111"/>
                    <a:pt x="8461" y="31111"/>
                  </a:cubicBezTo>
                  <a:cubicBezTo>
                    <a:pt x="9230" y="31111"/>
                    <a:pt x="13076" y="31111"/>
                    <a:pt x="13076" y="31111"/>
                  </a:cubicBezTo>
                  <a:cubicBezTo>
                    <a:pt x="13076" y="31111"/>
                    <a:pt x="11538" y="32592"/>
                    <a:pt x="10769" y="32592"/>
                  </a:cubicBezTo>
                  <a:cubicBezTo>
                    <a:pt x="9230" y="32592"/>
                    <a:pt x="8461" y="32592"/>
                    <a:pt x="6923" y="35555"/>
                  </a:cubicBezTo>
                  <a:cubicBezTo>
                    <a:pt x="3846" y="38518"/>
                    <a:pt x="9230" y="38518"/>
                    <a:pt x="10000" y="38518"/>
                  </a:cubicBezTo>
                  <a:cubicBezTo>
                    <a:pt x="13076" y="40000"/>
                    <a:pt x="15384" y="40000"/>
                    <a:pt x="18461" y="38518"/>
                  </a:cubicBezTo>
                  <a:cubicBezTo>
                    <a:pt x="20000" y="37037"/>
                    <a:pt x="23846" y="32592"/>
                    <a:pt x="26153" y="35555"/>
                  </a:cubicBezTo>
                  <a:cubicBezTo>
                    <a:pt x="26153" y="35555"/>
                    <a:pt x="22307" y="38518"/>
                    <a:pt x="22307" y="38518"/>
                  </a:cubicBezTo>
                  <a:cubicBezTo>
                    <a:pt x="20769" y="38518"/>
                    <a:pt x="19230" y="38518"/>
                    <a:pt x="17692" y="40000"/>
                  </a:cubicBezTo>
                  <a:cubicBezTo>
                    <a:pt x="16923" y="40000"/>
                    <a:pt x="15384" y="40000"/>
                    <a:pt x="13846" y="40000"/>
                  </a:cubicBezTo>
                  <a:cubicBezTo>
                    <a:pt x="12307" y="41481"/>
                    <a:pt x="10769" y="40000"/>
                    <a:pt x="9230" y="41481"/>
                  </a:cubicBezTo>
                  <a:cubicBezTo>
                    <a:pt x="10000" y="41481"/>
                    <a:pt x="12307" y="42962"/>
                    <a:pt x="12307" y="42962"/>
                  </a:cubicBezTo>
                  <a:cubicBezTo>
                    <a:pt x="13076" y="44444"/>
                    <a:pt x="13846" y="45925"/>
                    <a:pt x="15384" y="45925"/>
                  </a:cubicBezTo>
                  <a:cubicBezTo>
                    <a:pt x="18461" y="45925"/>
                    <a:pt x="20000" y="41481"/>
                    <a:pt x="23076" y="40000"/>
                  </a:cubicBezTo>
                  <a:cubicBezTo>
                    <a:pt x="23846" y="40000"/>
                    <a:pt x="33846" y="38518"/>
                    <a:pt x="33846" y="37037"/>
                  </a:cubicBezTo>
                  <a:cubicBezTo>
                    <a:pt x="33846" y="38518"/>
                    <a:pt x="29230" y="38518"/>
                    <a:pt x="28461" y="38518"/>
                  </a:cubicBezTo>
                  <a:cubicBezTo>
                    <a:pt x="26153" y="40000"/>
                    <a:pt x="22307" y="41481"/>
                    <a:pt x="20000" y="44444"/>
                  </a:cubicBezTo>
                  <a:cubicBezTo>
                    <a:pt x="17692" y="48888"/>
                    <a:pt x="24615" y="47407"/>
                    <a:pt x="25384" y="47407"/>
                  </a:cubicBezTo>
                  <a:cubicBezTo>
                    <a:pt x="26923" y="47407"/>
                    <a:pt x="28461" y="48888"/>
                    <a:pt x="30000" y="45925"/>
                  </a:cubicBezTo>
                  <a:cubicBezTo>
                    <a:pt x="30769" y="45925"/>
                    <a:pt x="30769" y="44444"/>
                    <a:pt x="30769" y="42962"/>
                  </a:cubicBezTo>
                  <a:cubicBezTo>
                    <a:pt x="31538" y="42962"/>
                    <a:pt x="32307" y="42962"/>
                    <a:pt x="32307" y="44444"/>
                  </a:cubicBezTo>
                  <a:cubicBezTo>
                    <a:pt x="32307" y="44444"/>
                    <a:pt x="32307" y="44444"/>
                    <a:pt x="31538" y="44444"/>
                  </a:cubicBezTo>
                  <a:cubicBezTo>
                    <a:pt x="33076" y="44444"/>
                    <a:pt x="36923" y="41481"/>
                    <a:pt x="38461" y="42962"/>
                  </a:cubicBezTo>
                  <a:cubicBezTo>
                    <a:pt x="37692" y="41481"/>
                    <a:pt x="33846" y="47407"/>
                    <a:pt x="33076" y="47407"/>
                  </a:cubicBezTo>
                  <a:cubicBezTo>
                    <a:pt x="33846" y="48888"/>
                    <a:pt x="38461" y="45925"/>
                    <a:pt x="40000" y="45925"/>
                  </a:cubicBezTo>
                  <a:cubicBezTo>
                    <a:pt x="42307" y="45925"/>
                    <a:pt x="44615" y="44444"/>
                    <a:pt x="46923" y="41481"/>
                  </a:cubicBezTo>
                  <a:cubicBezTo>
                    <a:pt x="47692" y="40000"/>
                    <a:pt x="47692" y="37037"/>
                    <a:pt x="47692" y="37037"/>
                  </a:cubicBezTo>
                  <a:cubicBezTo>
                    <a:pt x="49230" y="37037"/>
                    <a:pt x="49230" y="37037"/>
                    <a:pt x="50000" y="35555"/>
                  </a:cubicBezTo>
                  <a:cubicBezTo>
                    <a:pt x="50769" y="35555"/>
                    <a:pt x="56153" y="29629"/>
                    <a:pt x="56153" y="31111"/>
                  </a:cubicBezTo>
                  <a:cubicBezTo>
                    <a:pt x="56153" y="31111"/>
                    <a:pt x="53076" y="35555"/>
                    <a:pt x="53076" y="35555"/>
                  </a:cubicBezTo>
                  <a:cubicBezTo>
                    <a:pt x="52307" y="37037"/>
                    <a:pt x="49230" y="40000"/>
                    <a:pt x="49230" y="41481"/>
                  </a:cubicBezTo>
                  <a:cubicBezTo>
                    <a:pt x="49230" y="42962"/>
                    <a:pt x="57692" y="41481"/>
                    <a:pt x="57692" y="42962"/>
                  </a:cubicBezTo>
                  <a:cubicBezTo>
                    <a:pt x="57692" y="41481"/>
                    <a:pt x="46153" y="47407"/>
                    <a:pt x="46153" y="45925"/>
                  </a:cubicBezTo>
                  <a:cubicBezTo>
                    <a:pt x="46153" y="45925"/>
                    <a:pt x="53076" y="47407"/>
                    <a:pt x="52307" y="47407"/>
                  </a:cubicBezTo>
                  <a:cubicBezTo>
                    <a:pt x="52307" y="48888"/>
                    <a:pt x="49230" y="48888"/>
                    <a:pt x="48461" y="48888"/>
                  </a:cubicBezTo>
                  <a:cubicBezTo>
                    <a:pt x="46923" y="48888"/>
                    <a:pt x="44615" y="48888"/>
                    <a:pt x="43076" y="50370"/>
                  </a:cubicBezTo>
                  <a:cubicBezTo>
                    <a:pt x="40000" y="50370"/>
                    <a:pt x="36923" y="50370"/>
                    <a:pt x="33846" y="51851"/>
                  </a:cubicBezTo>
                  <a:cubicBezTo>
                    <a:pt x="33076" y="51851"/>
                    <a:pt x="33076" y="53333"/>
                    <a:pt x="34615" y="53333"/>
                  </a:cubicBezTo>
                  <a:cubicBezTo>
                    <a:pt x="35384" y="54814"/>
                    <a:pt x="37692" y="56296"/>
                    <a:pt x="38461" y="57777"/>
                  </a:cubicBezTo>
                  <a:cubicBezTo>
                    <a:pt x="40000" y="60740"/>
                    <a:pt x="38461" y="63703"/>
                    <a:pt x="40769" y="63703"/>
                  </a:cubicBezTo>
                  <a:cubicBezTo>
                    <a:pt x="41538" y="62222"/>
                    <a:pt x="43846" y="63703"/>
                    <a:pt x="44615" y="62222"/>
                  </a:cubicBezTo>
                  <a:cubicBezTo>
                    <a:pt x="37692" y="69629"/>
                    <a:pt x="33846" y="53333"/>
                    <a:pt x="28461" y="53333"/>
                  </a:cubicBezTo>
                  <a:cubicBezTo>
                    <a:pt x="26923" y="53333"/>
                    <a:pt x="20000" y="50370"/>
                    <a:pt x="20000" y="53333"/>
                  </a:cubicBezTo>
                  <a:cubicBezTo>
                    <a:pt x="20000" y="53333"/>
                    <a:pt x="19230" y="56296"/>
                    <a:pt x="19230" y="56296"/>
                  </a:cubicBezTo>
                  <a:cubicBezTo>
                    <a:pt x="20000" y="56296"/>
                    <a:pt x="24615" y="56296"/>
                    <a:pt x="24615" y="57777"/>
                  </a:cubicBezTo>
                  <a:cubicBezTo>
                    <a:pt x="24615" y="57777"/>
                    <a:pt x="20000" y="57777"/>
                    <a:pt x="20000" y="60740"/>
                  </a:cubicBezTo>
                  <a:cubicBezTo>
                    <a:pt x="20000" y="62222"/>
                    <a:pt x="24615" y="62222"/>
                    <a:pt x="26153" y="63703"/>
                  </a:cubicBezTo>
                  <a:cubicBezTo>
                    <a:pt x="26923" y="65185"/>
                    <a:pt x="27692" y="66666"/>
                    <a:pt x="28461" y="68148"/>
                  </a:cubicBezTo>
                  <a:cubicBezTo>
                    <a:pt x="29230" y="71111"/>
                    <a:pt x="30769" y="72592"/>
                    <a:pt x="32307" y="74074"/>
                  </a:cubicBezTo>
                  <a:cubicBezTo>
                    <a:pt x="33846" y="75555"/>
                    <a:pt x="34615" y="75555"/>
                    <a:pt x="36153" y="74074"/>
                  </a:cubicBezTo>
                  <a:cubicBezTo>
                    <a:pt x="36923" y="74074"/>
                    <a:pt x="38461" y="72592"/>
                    <a:pt x="39230" y="74074"/>
                  </a:cubicBezTo>
                  <a:cubicBezTo>
                    <a:pt x="39230" y="74074"/>
                    <a:pt x="38461" y="77037"/>
                    <a:pt x="38461" y="77037"/>
                  </a:cubicBezTo>
                  <a:cubicBezTo>
                    <a:pt x="36923" y="77037"/>
                    <a:pt x="34615" y="75555"/>
                    <a:pt x="33846" y="77037"/>
                  </a:cubicBezTo>
                  <a:cubicBezTo>
                    <a:pt x="33846" y="75555"/>
                    <a:pt x="36923" y="80000"/>
                    <a:pt x="36923" y="80000"/>
                  </a:cubicBezTo>
                  <a:cubicBezTo>
                    <a:pt x="36923" y="81481"/>
                    <a:pt x="33076" y="78518"/>
                    <a:pt x="33076" y="78518"/>
                  </a:cubicBezTo>
                  <a:cubicBezTo>
                    <a:pt x="30769" y="75555"/>
                    <a:pt x="29230" y="75555"/>
                    <a:pt x="26923" y="75555"/>
                  </a:cubicBezTo>
                  <a:cubicBezTo>
                    <a:pt x="25384" y="75555"/>
                    <a:pt x="24615" y="75555"/>
                    <a:pt x="23076" y="77037"/>
                  </a:cubicBezTo>
                  <a:cubicBezTo>
                    <a:pt x="21538" y="78518"/>
                    <a:pt x="20769" y="77037"/>
                    <a:pt x="20000" y="78518"/>
                  </a:cubicBezTo>
                  <a:cubicBezTo>
                    <a:pt x="19230" y="80000"/>
                    <a:pt x="19230" y="81481"/>
                    <a:pt x="17692" y="81481"/>
                  </a:cubicBezTo>
                  <a:cubicBezTo>
                    <a:pt x="16923" y="82962"/>
                    <a:pt x="16153" y="87407"/>
                    <a:pt x="17692" y="87407"/>
                  </a:cubicBezTo>
                  <a:cubicBezTo>
                    <a:pt x="19230" y="87407"/>
                    <a:pt x="20769" y="85925"/>
                    <a:pt x="20769" y="87407"/>
                  </a:cubicBezTo>
                  <a:cubicBezTo>
                    <a:pt x="21538" y="90370"/>
                    <a:pt x="24615" y="88888"/>
                    <a:pt x="24615" y="87407"/>
                  </a:cubicBezTo>
                  <a:cubicBezTo>
                    <a:pt x="25384" y="87407"/>
                    <a:pt x="26923" y="82962"/>
                    <a:pt x="26923" y="81481"/>
                  </a:cubicBezTo>
                  <a:cubicBezTo>
                    <a:pt x="26923" y="82962"/>
                    <a:pt x="26923" y="82962"/>
                    <a:pt x="26923" y="84444"/>
                  </a:cubicBezTo>
                  <a:cubicBezTo>
                    <a:pt x="26923" y="84444"/>
                    <a:pt x="27692" y="84444"/>
                    <a:pt x="27692" y="84444"/>
                  </a:cubicBezTo>
                  <a:cubicBezTo>
                    <a:pt x="27692" y="84444"/>
                    <a:pt x="26923" y="85925"/>
                    <a:pt x="26923" y="87407"/>
                  </a:cubicBezTo>
                  <a:cubicBezTo>
                    <a:pt x="26923" y="87407"/>
                    <a:pt x="26923" y="87407"/>
                    <a:pt x="27692" y="87407"/>
                  </a:cubicBezTo>
                  <a:cubicBezTo>
                    <a:pt x="27692" y="87407"/>
                    <a:pt x="25384" y="88888"/>
                    <a:pt x="26153" y="88888"/>
                  </a:cubicBezTo>
                  <a:cubicBezTo>
                    <a:pt x="26153" y="88888"/>
                    <a:pt x="26153" y="88888"/>
                    <a:pt x="26153" y="88888"/>
                  </a:cubicBezTo>
                  <a:cubicBezTo>
                    <a:pt x="26153" y="90370"/>
                    <a:pt x="23846" y="88888"/>
                    <a:pt x="23076" y="90370"/>
                  </a:cubicBezTo>
                  <a:cubicBezTo>
                    <a:pt x="23846" y="90370"/>
                    <a:pt x="26923" y="90370"/>
                    <a:pt x="27692" y="91851"/>
                  </a:cubicBezTo>
                  <a:cubicBezTo>
                    <a:pt x="27692" y="91851"/>
                    <a:pt x="23846" y="96296"/>
                    <a:pt x="24615" y="96296"/>
                  </a:cubicBezTo>
                  <a:cubicBezTo>
                    <a:pt x="24615" y="97777"/>
                    <a:pt x="28461" y="96296"/>
                    <a:pt x="28461" y="96296"/>
                  </a:cubicBezTo>
                  <a:cubicBezTo>
                    <a:pt x="28461" y="96296"/>
                    <a:pt x="27692" y="96296"/>
                    <a:pt x="27692" y="96296"/>
                  </a:cubicBezTo>
                  <a:cubicBezTo>
                    <a:pt x="27692" y="97777"/>
                    <a:pt x="31538" y="96296"/>
                    <a:pt x="32307" y="94814"/>
                  </a:cubicBezTo>
                  <a:cubicBezTo>
                    <a:pt x="32307" y="94814"/>
                    <a:pt x="35384" y="87407"/>
                    <a:pt x="36153" y="88888"/>
                  </a:cubicBezTo>
                  <a:cubicBezTo>
                    <a:pt x="36923" y="90370"/>
                    <a:pt x="30769" y="99259"/>
                    <a:pt x="29230" y="100740"/>
                  </a:cubicBezTo>
                  <a:cubicBezTo>
                    <a:pt x="26923" y="100740"/>
                    <a:pt x="25384" y="100740"/>
                    <a:pt x="23076" y="97777"/>
                  </a:cubicBezTo>
                  <a:cubicBezTo>
                    <a:pt x="21538" y="96296"/>
                    <a:pt x="21538" y="93333"/>
                    <a:pt x="20000" y="93333"/>
                  </a:cubicBezTo>
                  <a:cubicBezTo>
                    <a:pt x="18461" y="91851"/>
                    <a:pt x="16923" y="91851"/>
                    <a:pt x="15384" y="91851"/>
                  </a:cubicBezTo>
                  <a:cubicBezTo>
                    <a:pt x="13076" y="91851"/>
                    <a:pt x="13076" y="93333"/>
                    <a:pt x="14615" y="96296"/>
                  </a:cubicBezTo>
                  <a:cubicBezTo>
                    <a:pt x="15384" y="97777"/>
                    <a:pt x="15384" y="99259"/>
                    <a:pt x="16923" y="99259"/>
                  </a:cubicBezTo>
                  <a:cubicBezTo>
                    <a:pt x="19230" y="99259"/>
                    <a:pt x="16923" y="99259"/>
                    <a:pt x="16923" y="100740"/>
                  </a:cubicBezTo>
                  <a:cubicBezTo>
                    <a:pt x="16923" y="100740"/>
                    <a:pt x="20000" y="103703"/>
                    <a:pt x="20000" y="10370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9" name="Google Shape;691;gb0755e36db_0_0">
              <a:extLst>
                <a:ext uri="{FF2B5EF4-FFF2-40B4-BE49-F238E27FC236}">
                  <a16:creationId xmlns:a16="http://schemas.microsoft.com/office/drawing/2014/main" id="{A006D237-F0A1-FA4F-9895-8BDE84980DC2}"/>
                </a:ext>
              </a:extLst>
            </p:cNvPr>
            <p:cNvSpPr/>
            <p:nvPr/>
          </p:nvSpPr>
          <p:spPr>
            <a:xfrm>
              <a:off x="8566034" y="4980807"/>
              <a:ext cx="1179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428" y="96000"/>
                  </a:moveTo>
                  <a:cubicBezTo>
                    <a:pt x="102857" y="72000"/>
                    <a:pt x="111428" y="72000"/>
                    <a:pt x="94285" y="48000"/>
                  </a:cubicBezTo>
                  <a:cubicBezTo>
                    <a:pt x="85714" y="48000"/>
                    <a:pt x="77142" y="48000"/>
                    <a:pt x="68571" y="48000"/>
                  </a:cubicBezTo>
                  <a:cubicBezTo>
                    <a:pt x="59999" y="48000"/>
                    <a:pt x="17142" y="0"/>
                    <a:pt x="8571" y="24000"/>
                  </a:cubicBezTo>
                  <a:cubicBezTo>
                    <a:pt x="8571" y="24000"/>
                    <a:pt x="25714" y="48000"/>
                    <a:pt x="17142" y="48000"/>
                  </a:cubicBezTo>
                  <a:cubicBezTo>
                    <a:pt x="17142" y="72000"/>
                    <a:pt x="0" y="96000"/>
                    <a:pt x="0" y="72000"/>
                  </a:cubicBezTo>
                  <a:cubicBezTo>
                    <a:pt x="0" y="96000"/>
                    <a:pt x="17142" y="72000"/>
                    <a:pt x="25714" y="72000"/>
                  </a:cubicBezTo>
                  <a:cubicBezTo>
                    <a:pt x="34285" y="72000"/>
                    <a:pt x="51428" y="96000"/>
                    <a:pt x="68571" y="96000"/>
                  </a:cubicBezTo>
                  <a:cubicBezTo>
                    <a:pt x="77142" y="96000"/>
                    <a:pt x="111428" y="96000"/>
                    <a:pt x="111428" y="96000"/>
                  </a:cubicBezTo>
                  <a:cubicBezTo>
                    <a:pt x="102857" y="72000"/>
                    <a:pt x="119999" y="120000"/>
                    <a:pt x="111428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0" name="Google Shape;692;gb0755e36db_0_0">
              <a:extLst>
                <a:ext uri="{FF2B5EF4-FFF2-40B4-BE49-F238E27FC236}">
                  <a16:creationId xmlns:a16="http://schemas.microsoft.com/office/drawing/2014/main" id="{A1E991B5-F488-F54D-8F57-FA82E25D8030}"/>
                </a:ext>
              </a:extLst>
            </p:cNvPr>
            <p:cNvSpPr/>
            <p:nvPr/>
          </p:nvSpPr>
          <p:spPr>
            <a:xfrm>
              <a:off x="8238435" y="5015297"/>
              <a:ext cx="489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60000"/>
                  </a:moveTo>
                  <a:cubicBezTo>
                    <a:pt x="80000" y="120000"/>
                    <a:pt x="0" y="0"/>
                    <a:pt x="40000" y="0"/>
                  </a:cubicBezTo>
                  <a:cubicBezTo>
                    <a:pt x="60000" y="0"/>
                    <a:pt x="120000" y="60000"/>
                    <a:pt x="10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1" name="Google Shape;693;gb0755e36db_0_0">
              <a:extLst>
                <a:ext uri="{FF2B5EF4-FFF2-40B4-BE49-F238E27FC236}">
                  <a16:creationId xmlns:a16="http://schemas.microsoft.com/office/drawing/2014/main" id="{4703C050-E14B-BA4D-A45F-468C2F974172}"/>
                </a:ext>
              </a:extLst>
            </p:cNvPr>
            <p:cNvSpPr/>
            <p:nvPr/>
          </p:nvSpPr>
          <p:spPr>
            <a:xfrm>
              <a:off x="8456835" y="5276872"/>
              <a:ext cx="489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40000"/>
                  </a:moveTo>
                  <a:cubicBezTo>
                    <a:pt x="60000" y="0"/>
                    <a:pt x="0" y="80000"/>
                    <a:pt x="20000" y="80000"/>
                  </a:cubicBezTo>
                  <a:cubicBezTo>
                    <a:pt x="40000" y="120000"/>
                    <a:pt x="120000" y="40000"/>
                    <a:pt x="8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2" name="Google Shape;694;gb0755e36db_0_0">
              <a:extLst>
                <a:ext uri="{FF2B5EF4-FFF2-40B4-BE49-F238E27FC236}">
                  <a16:creationId xmlns:a16="http://schemas.microsoft.com/office/drawing/2014/main" id="{E50B162C-4CE8-0048-9163-DAA95FF4650F}"/>
                </a:ext>
              </a:extLst>
            </p:cNvPr>
            <p:cNvSpPr/>
            <p:nvPr/>
          </p:nvSpPr>
          <p:spPr>
            <a:xfrm>
              <a:off x="5591777" y="6449639"/>
              <a:ext cx="432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30000"/>
                  </a:moveTo>
                  <a:cubicBezTo>
                    <a:pt x="72000" y="0"/>
                    <a:pt x="0" y="120000"/>
                    <a:pt x="24000" y="120000"/>
                  </a:cubicBezTo>
                  <a:cubicBezTo>
                    <a:pt x="24000" y="120000"/>
                    <a:pt x="120000" y="30000"/>
                    <a:pt x="96000" y="3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3" name="Google Shape;695;gb0755e36db_0_0">
              <a:extLst>
                <a:ext uri="{FF2B5EF4-FFF2-40B4-BE49-F238E27FC236}">
                  <a16:creationId xmlns:a16="http://schemas.microsoft.com/office/drawing/2014/main" id="{E284F822-72E2-924E-91B5-F40905A3C51E}"/>
                </a:ext>
              </a:extLst>
            </p:cNvPr>
            <p:cNvSpPr/>
            <p:nvPr/>
          </p:nvSpPr>
          <p:spPr>
            <a:xfrm>
              <a:off x="5652127" y="6441014"/>
              <a:ext cx="87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4" name="Google Shape;696;gb0755e36db_0_0">
              <a:extLst>
                <a:ext uri="{FF2B5EF4-FFF2-40B4-BE49-F238E27FC236}">
                  <a16:creationId xmlns:a16="http://schemas.microsoft.com/office/drawing/2014/main" id="{54A643CF-4E80-E14E-8E74-B99E2A3B9996}"/>
                </a:ext>
              </a:extLst>
            </p:cNvPr>
            <p:cNvSpPr/>
            <p:nvPr/>
          </p:nvSpPr>
          <p:spPr>
            <a:xfrm>
              <a:off x="4792894" y="6449639"/>
              <a:ext cx="576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40000"/>
                  </a:moveTo>
                  <a:cubicBezTo>
                    <a:pt x="119999" y="0"/>
                    <a:pt x="34285" y="0"/>
                    <a:pt x="17142" y="40000"/>
                  </a:cubicBezTo>
                  <a:cubicBezTo>
                    <a:pt x="0" y="60000"/>
                    <a:pt x="68571" y="100000"/>
                    <a:pt x="85714" y="40000"/>
                  </a:cubicBezTo>
                  <a:cubicBezTo>
                    <a:pt x="102857" y="20000"/>
                    <a:pt x="51428" y="120000"/>
                    <a:pt x="85714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5" name="Google Shape;697;gb0755e36db_0_0">
              <a:extLst>
                <a:ext uri="{FF2B5EF4-FFF2-40B4-BE49-F238E27FC236}">
                  <a16:creationId xmlns:a16="http://schemas.microsoft.com/office/drawing/2014/main" id="{7F81F9F2-C76B-A547-884E-0465720CE890}"/>
                </a:ext>
              </a:extLst>
            </p:cNvPr>
            <p:cNvSpPr/>
            <p:nvPr/>
          </p:nvSpPr>
          <p:spPr>
            <a:xfrm>
              <a:off x="17192811" y="9447662"/>
              <a:ext cx="171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120000"/>
                    <a:pt x="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6" name="Google Shape;698;gb0755e36db_0_0">
              <a:extLst>
                <a:ext uri="{FF2B5EF4-FFF2-40B4-BE49-F238E27FC236}">
                  <a16:creationId xmlns:a16="http://schemas.microsoft.com/office/drawing/2014/main" id="{D34E207B-8736-2143-A314-F00761DD5B20}"/>
                </a:ext>
              </a:extLst>
            </p:cNvPr>
            <p:cNvSpPr/>
            <p:nvPr/>
          </p:nvSpPr>
          <p:spPr>
            <a:xfrm>
              <a:off x="17083611" y="9430415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60000"/>
                    <a:pt x="0" y="120000"/>
                    <a:pt x="0" y="60000"/>
                  </a:cubicBezTo>
                  <a:cubicBezTo>
                    <a:pt x="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7" name="Google Shape;699;gb0755e36db_0_0">
              <a:extLst>
                <a:ext uri="{FF2B5EF4-FFF2-40B4-BE49-F238E27FC236}">
                  <a16:creationId xmlns:a16="http://schemas.microsoft.com/office/drawing/2014/main" id="{46A2096F-43E4-034C-BF49-B8C768FD2CA9}"/>
                </a:ext>
              </a:extLst>
            </p:cNvPr>
            <p:cNvSpPr/>
            <p:nvPr/>
          </p:nvSpPr>
          <p:spPr>
            <a:xfrm>
              <a:off x="17462938" y="10933742"/>
              <a:ext cx="57600" cy="4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48000"/>
                  </a:moveTo>
                  <a:cubicBezTo>
                    <a:pt x="119999" y="0"/>
                    <a:pt x="0" y="24000"/>
                    <a:pt x="17142" y="48000"/>
                  </a:cubicBezTo>
                  <a:cubicBezTo>
                    <a:pt x="17142" y="72000"/>
                    <a:pt x="85714" y="120000"/>
                    <a:pt x="102857" y="4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8" name="Google Shape;700;gb0755e36db_0_0">
              <a:extLst>
                <a:ext uri="{FF2B5EF4-FFF2-40B4-BE49-F238E27FC236}">
                  <a16:creationId xmlns:a16="http://schemas.microsoft.com/office/drawing/2014/main" id="{DA2266DB-EC94-9947-AEFB-21FE4504415B}"/>
                </a:ext>
              </a:extLst>
            </p:cNvPr>
            <p:cNvSpPr/>
            <p:nvPr/>
          </p:nvSpPr>
          <p:spPr>
            <a:xfrm>
              <a:off x="12491478" y="5892000"/>
              <a:ext cx="3000" cy="30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79" name="Google Shape;701;gb0755e36db_0_0">
              <a:extLst>
                <a:ext uri="{FF2B5EF4-FFF2-40B4-BE49-F238E27FC236}">
                  <a16:creationId xmlns:a16="http://schemas.microsoft.com/office/drawing/2014/main" id="{FC72BD43-3E79-2641-8EA2-B69E7E648F28}"/>
                </a:ext>
              </a:extLst>
            </p:cNvPr>
            <p:cNvSpPr/>
            <p:nvPr/>
          </p:nvSpPr>
          <p:spPr>
            <a:xfrm>
              <a:off x="9609177" y="10680794"/>
              <a:ext cx="861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53333"/>
                  </a:moveTo>
                  <a:cubicBezTo>
                    <a:pt x="48000" y="66666"/>
                    <a:pt x="12000" y="93333"/>
                    <a:pt x="0" y="106666"/>
                  </a:cubicBezTo>
                  <a:cubicBezTo>
                    <a:pt x="0" y="120000"/>
                    <a:pt x="24000" y="106666"/>
                    <a:pt x="24000" y="106666"/>
                  </a:cubicBezTo>
                  <a:cubicBezTo>
                    <a:pt x="36000" y="93333"/>
                    <a:pt x="48000" y="80000"/>
                    <a:pt x="60000" y="66666"/>
                  </a:cubicBezTo>
                  <a:cubicBezTo>
                    <a:pt x="72000" y="53333"/>
                    <a:pt x="120000" y="0"/>
                    <a:pt x="96000" y="0"/>
                  </a:cubicBezTo>
                  <a:cubicBezTo>
                    <a:pt x="84000" y="0"/>
                    <a:pt x="48000" y="40000"/>
                    <a:pt x="48000" y="53333"/>
                  </a:cubicBezTo>
                  <a:cubicBezTo>
                    <a:pt x="48000" y="66666"/>
                    <a:pt x="48000" y="40000"/>
                    <a:pt x="48000" y="5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0" name="Google Shape;702;gb0755e36db_0_0">
              <a:extLst>
                <a:ext uri="{FF2B5EF4-FFF2-40B4-BE49-F238E27FC236}">
                  <a16:creationId xmlns:a16="http://schemas.microsoft.com/office/drawing/2014/main" id="{3412C123-564E-7045-B869-67AF7CA489EC}"/>
                </a:ext>
              </a:extLst>
            </p:cNvPr>
            <p:cNvSpPr/>
            <p:nvPr/>
          </p:nvSpPr>
          <p:spPr>
            <a:xfrm>
              <a:off x="8313151" y="7277474"/>
              <a:ext cx="603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40000"/>
                  </a:moveTo>
                  <a:cubicBezTo>
                    <a:pt x="119999" y="0"/>
                    <a:pt x="0" y="0"/>
                    <a:pt x="17142" y="0"/>
                  </a:cubicBezTo>
                  <a:cubicBezTo>
                    <a:pt x="34285" y="0"/>
                    <a:pt x="102857" y="120000"/>
                    <a:pt x="119999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1" name="Google Shape;703;gb0755e36db_0_0">
              <a:extLst>
                <a:ext uri="{FF2B5EF4-FFF2-40B4-BE49-F238E27FC236}">
                  <a16:creationId xmlns:a16="http://schemas.microsoft.com/office/drawing/2014/main" id="{6F8184C4-104C-9544-9267-FC09038291AA}"/>
                </a:ext>
              </a:extLst>
            </p:cNvPr>
            <p:cNvSpPr/>
            <p:nvPr/>
          </p:nvSpPr>
          <p:spPr>
            <a:xfrm>
              <a:off x="8910873" y="11819063"/>
              <a:ext cx="1524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333" y="105000"/>
                  </a:moveTo>
                  <a:cubicBezTo>
                    <a:pt x="86666" y="105000"/>
                    <a:pt x="73333" y="82500"/>
                    <a:pt x="53333" y="67500"/>
                  </a:cubicBezTo>
                  <a:cubicBezTo>
                    <a:pt x="46666" y="52500"/>
                    <a:pt x="33333" y="45000"/>
                    <a:pt x="26666" y="37500"/>
                  </a:cubicBezTo>
                  <a:cubicBezTo>
                    <a:pt x="20000" y="37500"/>
                    <a:pt x="6666" y="30000"/>
                    <a:pt x="6666" y="22500"/>
                  </a:cubicBezTo>
                  <a:cubicBezTo>
                    <a:pt x="6666" y="22500"/>
                    <a:pt x="13333" y="22500"/>
                    <a:pt x="13333" y="15000"/>
                  </a:cubicBezTo>
                  <a:cubicBezTo>
                    <a:pt x="20000" y="15000"/>
                    <a:pt x="6666" y="0"/>
                    <a:pt x="0" y="0"/>
                  </a:cubicBezTo>
                  <a:cubicBezTo>
                    <a:pt x="0" y="37500"/>
                    <a:pt x="0" y="75000"/>
                    <a:pt x="0" y="105000"/>
                  </a:cubicBezTo>
                  <a:cubicBezTo>
                    <a:pt x="0" y="112500"/>
                    <a:pt x="40000" y="112500"/>
                    <a:pt x="46666" y="112500"/>
                  </a:cubicBezTo>
                  <a:cubicBezTo>
                    <a:pt x="53333" y="112500"/>
                    <a:pt x="60000" y="112500"/>
                    <a:pt x="66666" y="120000"/>
                  </a:cubicBezTo>
                  <a:cubicBezTo>
                    <a:pt x="80000" y="120000"/>
                    <a:pt x="80000" y="120000"/>
                    <a:pt x="86666" y="112500"/>
                  </a:cubicBezTo>
                  <a:cubicBezTo>
                    <a:pt x="93333" y="112500"/>
                    <a:pt x="120000" y="112500"/>
                    <a:pt x="120000" y="105000"/>
                  </a:cubicBezTo>
                  <a:cubicBezTo>
                    <a:pt x="120000" y="105000"/>
                    <a:pt x="120000" y="97500"/>
                    <a:pt x="113333" y="10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2" name="Google Shape;704;gb0755e36db_0_0">
              <a:extLst>
                <a:ext uri="{FF2B5EF4-FFF2-40B4-BE49-F238E27FC236}">
                  <a16:creationId xmlns:a16="http://schemas.microsoft.com/office/drawing/2014/main" id="{A49788BE-0D05-7049-B157-044D1E036543}"/>
                </a:ext>
              </a:extLst>
            </p:cNvPr>
            <p:cNvSpPr/>
            <p:nvPr/>
          </p:nvSpPr>
          <p:spPr>
            <a:xfrm>
              <a:off x="8749951" y="11801821"/>
              <a:ext cx="2529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000" y="88695"/>
                  </a:moveTo>
                  <a:cubicBezTo>
                    <a:pt x="76000" y="67826"/>
                    <a:pt x="76000" y="52173"/>
                    <a:pt x="76000" y="36521"/>
                  </a:cubicBezTo>
                  <a:cubicBezTo>
                    <a:pt x="76000" y="31304"/>
                    <a:pt x="76000" y="20869"/>
                    <a:pt x="76000" y="15652"/>
                  </a:cubicBezTo>
                  <a:cubicBezTo>
                    <a:pt x="76000" y="10434"/>
                    <a:pt x="64000" y="0"/>
                    <a:pt x="60000" y="5217"/>
                  </a:cubicBezTo>
                  <a:cubicBezTo>
                    <a:pt x="56000" y="10434"/>
                    <a:pt x="48000" y="5217"/>
                    <a:pt x="48000" y="15652"/>
                  </a:cubicBezTo>
                  <a:cubicBezTo>
                    <a:pt x="44000" y="26086"/>
                    <a:pt x="36000" y="36521"/>
                    <a:pt x="52000" y="31304"/>
                  </a:cubicBezTo>
                  <a:cubicBezTo>
                    <a:pt x="52000" y="31304"/>
                    <a:pt x="60000" y="31304"/>
                    <a:pt x="60000" y="31304"/>
                  </a:cubicBezTo>
                  <a:cubicBezTo>
                    <a:pt x="64000" y="31304"/>
                    <a:pt x="56000" y="41739"/>
                    <a:pt x="56000" y="41739"/>
                  </a:cubicBezTo>
                  <a:cubicBezTo>
                    <a:pt x="52000" y="41739"/>
                    <a:pt x="44000" y="52173"/>
                    <a:pt x="52000" y="57391"/>
                  </a:cubicBezTo>
                  <a:cubicBezTo>
                    <a:pt x="52000" y="62608"/>
                    <a:pt x="64000" y="62608"/>
                    <a:pt x="64000" y="67826"/>
                  </a:cubicBezTo>
                  <a:cubicBezTo>
                    <a:pt x="64000" y="67826"/>
                    <a:pt x="48000" y="67826"/>
                    <a:pt x="48000" y="67826"/>
                  </a:cubicBezTo>
                  <a:cubicBezTo>
                    <a:pt x="44000" y="67826"/>
                    <a:pt x="36000" y="62608"/>
                    <a:pt x="36000" y="62608"/>
                  </a:cubicBezTo>
                  <a:cubicBezTo>
                    <a:pt x="36000" y="62608"/>
                    <a:pt x="40000" y="67826"/>
                    <a:pt x="40000" y="62608"/>
                  </a:cubicBezTo>
                  <a:cubicBezTo>
                    <a:pt x="40000" y="57391"/>
                    <a:pt x="44000" y="52173"/>
                    <a:pt x="40000" y="46956"/>
                  </a:cubicBezTo>
                  <a:cubicBezTo>
                    <a:pt x="40000" y="46956"/>
                    <a:pt x="32000" y="57391"/>
                    <a:pt x="32000" y="57391"/>
                  </a:cubicBezTo>
                  <a:cubicBezTo>
                    <a:pt x="28000" y="62608"/>
                    <a:pt x="24000" y="57391"/>
                    <a:pt x="20000" y="57391"/>
                  </a:cubicBezTo>
                  <a:cubicBezTo>
                    <a:pt x="16000" y="57391"/>
                    <a:pt x="0" y="52173"/>
                    <a:pt x="0" y="62608"/>
                  </a:cubicBezTo>
                  <a:cubicBezTo>
                    <a:pt x="0" y="67826"/>
                    <a:pt x="8000" y="62608"/>
                    <a:pt x="8000" y="62608"/>
                  </a:cubicBezTo>
                  <a:cubicBezTo>
                    <a:pt x="12000" y="57391"/>
                    <a:pt x="8000" y="62608"/>
                    <a:pt x="12000" y="62608"/>
                  </a:cubicBezTo>
                  <a:cubicBezTo>
                    <a:pt x="16000" y="67826"/>
                    <a:pt x="16000" y="57391"/>
                    <a:pt x="20000" y="62608"/>
                  </a:cubicBezTo>
                  <a:cubicBezTo>
                    <a:pt x="20000" y="62608"/>
                    <a:pt x="24000" y="67826"/>
                    <a:pt x="24000" y="67826"/>
                  </a:cubicBezTo>
                  <a:cubicBezTo>
                    <a:pt x="24000" y="67826"/>
                    <a:pt x="8000" y="73043"/>
                    <a:pt x="16000" y="78260"/>
                  </a:cubicBezTo>
                  <a:cubicBezTo>
                    <a:pt x="20000" y="83478"/>
                    <a:pt x="24000" y="73043"/>
                    <a:pt x="24000" y="78260"/>
                  </a:cubicBezTo>
                  <a:cubicBezTo>
                    <a:pt x="28000" y="78260"/>
                    <a:pt x="32000" y="83478"/>
                    <a:pt x="32000" y="83478"/>
                  </a:cubicBezTo>
                  <a:cubicBezTo>
                    <a:pt x="32000" y="83478"/>
                    <a:pt x="32000" y="83478"/>
                    <a:pt x="28000" y="83478"/>
                  </a:cubicBezTo>
                  <a:cubicBezTo>
                    <a:pt x="28000" y="88695"/>
                    <a:pt x="36000" y="88695"/>
                    <a:pt x="40000" y="88695"/>
                  </a:cubicBezTo>
                  <a:cubicBezTo>
                    <a:pt x="44000" y="88695"/>
                    <a:pt x="44000" y="78260"/>
                    <a:pt x="48000" y="88695"/>
                  </a:cubicBezTo>
                  <a:cubicBezTo>
                    <a:pt x="48000" y="88695"/>
                    <a:pt x="64000" y="114782"/>
                    <a:pt x="68000" y="109565"/>
                  </a:cubicBezTo>
                  <a:cubicBezTo>
                    <a:pt x="68000" y="109565"/>
                    <a:pt x="64000" y="104347"/>
                    <a:pt x="64000" y="104347"/>
                  </a:cubicBezTo>
                  <a:cubicBezTo>
                    <a:pt x="64000" y="99130"/>
                    <a:pt x="88000" y="120000"/>
                    <a:pt x="92000" y="120000"/>
                  </a:cubicBezTo>
                  <a:cubicBezTo>
                    <a:pt x="92000" y="114782"/>
                    <a:pt x="76000" y="99130"/>
                    <a:pt x="76000" y="93913"/>
                  </a:cubicBezTo>
                  <a:cubicBezTo>
                    <a:pt x="80000" y="93913"/>
                    <a:pt x="96000" y="99130"/>
                    <a:pt x="96000" y="99130"/>
                  </a:cubicBezTo>
                  <a:cubicBezTo>
                    <a:pt x="104000" y="99130"/>
                    <a:pt x="112000" y="99130"/>
                    <a:pt x="120000" y="93913"/>
                  </a:cubicBezTo>
                  <a:cubicBezTo>
                    <a:pt x="108000" y="83478"/>
                    <a:pt x="92000" y="88695"/>
                    <a:pt x="76000" y="8869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3" name="Google Shape;705;gb0755e36db_0_0">
              <a:extLst>
                <a:ext uri="{FF2B5EF4-FFF2-40B4-BE49-F238E27FC236}">
                  <a16:creationId xmlns:a16="http://schemas.microsoft.com/office/drawing/2014/main" id="{26023303-791B-014A-9362-DEF78704117E}"/>
                </a:ext>
              </a:extLst>
            </p:cNvPr>
            <p:cNvSpPr/>
            <p:nvPr/>
          </p:nvSpPr>
          <p:spPr>
            <a:xfrm>
              <a:off x="8709717" y="8872778"/>
              <a:ext cx="640800" cy="46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473" y="61090"/>
                  </a:moveTo>
                  <a:cubicBezTo>
                    <a:pt x="99473" y="56727"/>
                    <a:pt x="99473" y="54545"/>
                    <a:pt x="104210" y="52363"/>
                  </a:cubicBezTo>
                  <a:cubicBezTo>
                    <a:pt x="104210" y="50181"/>
                    <a:pt x="107368" y="50181"/>
                    <a:pt x="105789" y="48000"/>
                  </a:cubicBezTo>
                  <a:cubicBezTo>
                    <a:pt x="104210" y="45818"/>
                    <a:pt x="102631" y="41454"/>
                    <a:pt x="105789" y="39272"/>
                  </a:cubicBezTo>
                  <a:cubicBezTo>
                    <a:pt x="120000" y="30545"/>
                    <a:pt x="96315" y="32727"/>
                    <a:pt x="96315" y="32727"/>
                  </a:cubicBezTo>
                  <a:cubicBezTo>
                    <a:pt x="96315" y="30545"/>
                    <a:pt x="97894" y="30545"/>
                    <a:pt x="99473" y="30545"/>
                  </a:cubicBezTo>
                  <a:cubicBezTo>
                    <a:pt x="101052" y="30545"/>
                    <a:pt x="101052" y="26181"/>
                    <a:pt x="101052" y="24000"/>
                  </a:cubicBezTo>
                  <a:cubicBezTo>
                    <a:pt x="101052" y="21818"/>
                    <a:pt x="94736" y="17454"/>
                    <a:pt x="94736" y="19636"/>
                  </a:cubicBezTo>
                  <a:cubicBezTo>
                    <a:pt x="94736" y="21818"/>
                    <a:pt x="93157" y="17454"/>
                    <a:pt x="93157" y="17454"/>
                  </a:cubicBezTo>
                  <a:cubicBezTo>
                    <a:pt x="91578" y="17454"/>
                    <a:pt x="91578" y="21818"/>
                    <a:pt x="90000" y="19636"/>
                  </a:cubicBezTo>
                  <a:cubicBezTo>
                    <a:pt x="90000" y="19636"/>
                    <a:pt x="90000" y="17454"/>
                    <a:pt x="90000" y="15272"/>
                  </a:cubicBezTo>
                  <a:cubicBezTo>
                    <a:pt x="88421" y="13090"/>
                    <a:pt x="86842" y="17454"/>
                    <a:pt x="85263" y="17454"/>
                  </a:cubicBezTo>
                  <a:cubicBezTo>
                    <a:pt x="85263" y="17454"/>
                    <a:pt x="85263" y="13090"/>
                    <a:pt x="85263" y="13090"/>
                  </a:cubicBezTo>
                  <a:cubicBezTo>
                    <a:pt x="85263" y="8727"/>
                    <a:pt x="90000" y="10909"/>
                    <a:pt x="91578" y="10909"/>
                  </a:cubicBezTo>
                  <a:cubicBezTo>
                    <a:pt x="93157" y="8727"/>
                    <a:pt x="86842" y="8727"/>
                    <a:pt x="86842" y="8727"/>
                  </a:cubicBezTo>
                  <a:cubicBezTo>
                    <a:pt x="83684" y="8727"/>
                    <a:pt x="80526" y="6545"/>
                    <a:pt x="77368" y="8727"/>
                  </a:cubicBezTo>
                  <a:cubicBezTo>
                    <a:pt x="74210" y="10909"/>
                    <a:pt x="72631" y="17454"/>
                    <a:pt x="69473" y="15272"/>
                  </a:cubicBezTo>
                  <a:cubicBezTo>
                    <a:pt x="64736" y="15272"/>
                    <a:pt x="63157" y="15272"/>
                    <a:pt x="60000" y="10909"/>
                  </a:cubicBezTo>
                  <a:cubicBezTo>
                    <a:pt x="56842" y="6545"/>
                    <a:pt x="50526" y="10909"/>
                    <a:pt x="45789" y="10909"/>
                  </a:cubicBezTo>
                  <a:cubicBezTo>
                    <a:pt x="42631" y="10909"/>
                    <a:pt x="42631" y="8727"/>
                    <a:pt x="41052" y="4363"/>
                  </a:cubicBezTo>
                  <a:cubicBezTo>
                    <a:pt x="39473" y="0"/>
                    <a:pt x="36315" y="0"/>
                    <a:pt x="31578" y="0"/>
                  </a:cubicBezTo>
                  <a:cubicBezTo>
                    <a:pt x="30000" y="0"/>
                    <a:pt x="17368" y="2181"/>
                    <a:pt x="17368" y="8727"/>
                  </a:cubicBezTo>
                  <a:cubicBezTo>
                    <a:pt x="17368" y="15272"/>
                    <a:pt x="23684" y="17454"/>
                    <a:pt x="20526" y="26181"/>
                  </a:cubicBezTo>
                  <a:cubicBezTo>
                    <a:pt x="17368" y="30545"/>
                    <a:pt x="11052" y="21818"/>
                    <a:pt x="12631" y="17454"/>
                  </a:cubicBezTo>
                  <a:cubicBezTo>
                    <a:pt x="12631" y="15272"/>
                    <a:pt x="15789" y="13090"/>
                    <a:pt x="15789" y="10909"/>
                  </a:cubicBezTo>
                  <a:cubicBezTo>
                    <a:pt x="17368" y="6545"/>
                    <a:pt x="12631" y="4363"/>
                    <a:pt x="12631" y="2181"/>
                  </a:cubicBezTo>
                  <a:cubicBezTo>
                    <a:pt x="7894" y="6545"/>
                    <a:pt x="6315" y="8727"/>
                    <a:pt x="6315" y="15272"/>
                  </a:cubicBezTo>
                  <a:cubicBezTo>
                    <a:pt x="4736" y="17454"/>
                    <a:pt x="0" y="26181"/>
                    <a:pt x="4736" y="26181"/>
                  </a:cubicBezTo>
                  <a:cubicBezTo>
                    <a:pt x="4736" y="26181"/>
                    <a:pt x="6315" y="26181"/>
                    <a:pt x="7894" y="28363"/>
                  </a:cubicBezTo>
                  <a:cubicBezTo>
                    <a:pt x="7894" y="30545"/>
                    <a:pt x="9473" y="32727"/>
                    <a:pt x="11052" y="34909"/>
                  </a:cubicBezTo>
                  <a:cubicBezTo>
                    <a:pt x="14210" y="39272"/>
                    <a:pt x="7894" y="48000"/>
                    <a:pt x="15789" y="50181"/>
                  </a:cubicBezTo>
                  <a:cubicBezTo>
                    <a:pt x="15789" y="50181"/>
                    <a:pt x="18947" y="50181"/>
                    <a:pt x="20526" y="50181"/>
                  </a:cubicBezTo>
                  <a:cubicBezTo>
                    <a:pt x="22105" y="50181"/>
                    <a:pt x="22105" y="48000"/>
                    <a:pt x="23684" y="48000"/>
                  </a:cubicBezTo>
                  <a:cubicBezTo>
                    <a:pt x="28421" y="48000"/>
                    <a:pt x="30000" y="54545"/>
                    <a:pt x="33157" y="58909"/>
                  </a:cubicBezTo>
                  <a:cubicBezTo>
                    <a:pt x="33157" y="58909"/>
                    <a:pt x="34736" y="61090"/>
                    <a:pt x="36315" y="58909"/>
                  </a:cubicBezTo>
                  <a:cubicBezTo>
                    <a:pt x="36315" y="56727"/>
                    <a:pt x="37894" y="58909"/>
                    <a:pt x="41052" y="58909"/>
                  </a:cubicBezTo>
                  <a:cubicBezTo>
                    <a:pt x="44210" y="61090"/>
                    <a:pt x="52105" y="54545"/>
                    <a:pt x="48947" y="63272"/>
                  </a:cubicBezTo>
                  <a:cubicBezTo>
                    <a:pt x="45789" y="69818"/>
                    <a:pt x="45789" y="76363"/>
                    <a:pt x="48947" y="82909"/>
                  </a:cubicBezTo>
                  <a:cubicBezTo>
                    <a:pt x="48947" y="85090"/>
                    <a:pt x="50526" y="87272"/>
                    <a:pt x="50526" y="89454"/>
                  </a:cubicBezTo>
                  <a:cubicBezTo>
                    <a:pt x="50526" y="91636"/>
                    <a:pt x="45789" y="93818"/>
                    <a:pt x="47368" y="96000"/>
                  </a:cubicBezTo>
                  <a:cubicBezTo>
                    <a:pt x="52105" y="102545"/>
                    <a:pt x="53684" y="120000"/>
                    <a:pt x="63157" y="115636"/>
                  </a:cubicBezTo>
                  <a:cubicBezTo>
                    <a:pt x="64736" y="115636"/>
                    <a:pt x="64736" y="117818"/>
                    <a:pt x="66315" y="117818"/>
                  </a:cubicBezTo>
                  <a:cubicBezTo>
                    <a:pt x="67894" y="117818"/>
                    <a:pt x="69473" y="115636"/>
                    <a:pt x="71052" y="113454"/>
                  </a:cubicBezTo>
                  <a:cubicBezTo>
                    <a:pt x="74210" y="111272"/>
                    <a:pt x="75789" y="106909"/>
                    <a:pt x="80526" y="102545"/>
                  </a:cubicBezTo>
                  <a:cubicBezTo>
                    <a:pt x="83684" y="100363"/>
                    <a:pt x="77368" y="100363"/>
                    <a:pt x="77368" y="96000"/>
                  </a:cubicBezTo>
                  <a:cubicBezTo>
                    <a:pt x="77368" y="93818"/>
                    <a:pt x="75789" y="91636"/>
                    <a:pt x="75789" y="89454"/>
                  </a:cubicBezTo>
                  <a:cubicBezTo>
                    <a:pt x="75789" y="87272"/>
                    <a:pt x="71052" y="85090"/>
                    <a:pt x="71052" y="82909"/>
                  </a:cubicBezTo>
                  <a:cubicBezTo>
                    <a:pt x="71052" y="80727"/>
                    <a:pt x="80526" y="82909"/>
                    <a:pt x="82105" y="82909"/>
                  </a:cubicBezTo>
                  <a:cubicBezTo>
                    <a:pt x="85263" y="82909"/>
                    <a:pt x="83684" y="85090"/>
                    <a:pt x="85263" y="87272"/>
                  </a:cubicBezTo>
                  <a:cubicBezTo>
                    <a:pt x="86842" y="87272"/>
                    <a:pt x="86842" y="82909"/>
                    <a:pt x="88421" y="82909"/>
                  </a:cubicBezTo>
                  <a:cubicBezTo>
                    <a:pt x="90000" y="80727"/>
                    <a:pt x="94736" y="80727"/>
                    <a:pt x="97894" y="78545"/>
                  </a:cubicBezTo>
                  <a:cubicBezTo>
                    <a:pt x="99473" y="76363"/>
                    <a:pt x="102631" y="74181"/>
                    <a:pt x="105789" y="72000"/>
                  </a:cubicBezTo>
                  <a:cubicBezTo>
                    <a:pt x="104210" y="67636"/>
                    <a:pt x="99473" y="65454"/>
                    <a:pt x="99473" y="6109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4" name="Google Shape;706;gb0755e36db_0_0">
              <a:extLst>
                <a:ext uri="{FF2B5EF4-FFF2-40B4-BE49-F238E27FC236}">
                  <a16:creationId xmlns:a16="http://schemas.microsoft.com/office/drawing/2014/main" id="{CDDFCCCF-7A7F-E341-A905-BB56F63914E3}"/>
                </a:ext>
              </a:extLst>
            </p:cNvPr>
            <p:cNvSpPr/>
            <p:nvPr/>
          </p:nvSpPr>
          <p:spPr>
            <a:xfrm>
              <a:off x="9224106" y="8999253"/>
              <a:ext cx="218400" cy="32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91578"/>
                  </a:moveTo>
                  <a:cubicBezTo>
                    <a:pt x="101538" y="88421"/>
                    <a:pt x="78461" y="69473"/>
                    <a:pt x="83076" y="66315"/>
                  </a:cubicBezTo>
                  <a:cubicBezTo>
                    <a:pt x="87692" y="63157"/>
                    <a:pt x="83076" y="60000"/>
                    <a:pt x="92307" y="56842"/>
                  </a:cubicBezTo>
                  <a:cubicBezTo>
                    <a:pt x="106153" y="56842"/>
                    <a:pt x="101538" y="50526"/>
                    <a:pt x="101538" y="47368"/>
                  </a:cubicBezTo>
                  <a:cubicBezTo>
                    <a:pt x="101538" y="44210"/>
                    <a:pt x="101538" y="41052"/>
                    <a:pt x="101538" y="41052"/>
                  </a:cubicBezTo>
                  <a:cubicBezTo>
                    <a:pt x="101538" y="37894"/>
                    <a:pt x="96923" y="37894"/>
                    <a:pt x="92307" y="34736"/>
                  </a:cubicBezTo>
                  <a:cubicBezTo>
                    <a:pt x="87692" y="28421"/>
                    <a:pt x="73846" y="28421"/>
                    <a:pt x="73846" y="22105"/>
                  </a:cubicBezTo>
                  <a:cubicBezTo>
                    <a:pt x="69230" y="12631"/>
                    <a:pt x="50769" y="3157"/>
                    <a:pt x="41538" y="0"/>
                  </a:cubicBezTo>
                  <a:cubicBezTo>
                    <a:pt x="41538" y="9473"/>
                    <a:pt x="18461" y="9473"/>
                    <a:pt x="23076" y="15789"/>
                  </a:cubicBezTo>
                  <a:cubicBezTo>
                    <a:pt x="23076" y="18947"/>
                    <a:pt x="32307" y="22105"/>
                    <a:pt x="27692" y="25263"/>
                  </a:cubicBezTo>
                  <a:cubicBezTo>
                    <a:pt x="23076" y="25263"/>
                    <a:pt x="13846" y="28421"/>
                    <a:pt x="13846" y="31578"/>
                  </a:cubicBezTo>
                  <a:cubicBezTo>
                    <a:pt x="0" y="34736"/>
                    <a:pt x="9230" y="44210"/>
                    <a:pt x="18461" y="50526"/>
                  </a:cubicBezTo>
                  <a:cubicBezTo>
                    <a:pt x="23076" y="53684"/>
                    <a:pt x="23076" y="56842"/>
                    <a:pt x="32307" y="56842"/>
                  </a:cubicBezTo>
                  <a:cubicBezTo>
                    <a:pt x="36923" y="56842"/>
                    <a:pt x="32307" y="60000"/>
                    <a:pt x="36923" y="63157"/>
                  </a:cubicBezTo>
                  <a:cubicBezTo>
                    <a:pt x="46153" y="72631"/>
                    <a:pt x="41538" y="75789"/>
                    <a:pt x="36923" y="85263"/>
                  </a:cubicBezTo>
                  <a:cubicBezTo>
                    <a:pt x="36923" y="94736"/>
                    <a:pt x="46153" y="104210"/>
                    <a:pt x="50769" y="110526"/>
                  </a:cubicBezTo>
                  <a:cubicBezTo>
                    <a:pt x="64615" y="120000"/>
                    <a:pt x="69230" y="110526"/>
                    <a:pt x="78461" y="110526"/>
                  </a:cubicBezTo>
                  <a:cubicBezTo>
                    <a:pt x="87692" y="110526"/>
                    <a:pt x="92307" y="107368"/>
                    <a:pt x="96923" y="107368"/>
                  </a:cubicBezTo>
                  <a:cubicBezTo>
                    <a:pt x="106153" y="104210"/>
                    <a:pt x="110769" y="104210"/>
                    <a:pt x="120000" y="107368"/>
                  </a:cubicBezTo>
                  <a:cubicBezTo>
                    <a:pt x="115384" y="101052"/>
                    <a:pt x="110769" y="94736"/>
                    <a:pt x="101538" y="91578"/>
                  </a:cubicBezTo>
                  <a:cubicBezTo>
                    <a:pt x="96923" y="85263"/>
                    <a:pt x="106153" y="91578"/>
                    <a:pt x="101538" y="9157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5" name="Google Shape;707;gb0755e36db_0_0">
              <a:extLst>
                <a:ext uri="{FF2B5EF4-FFF2-40B4-BE49-F238E27FC236}">
                  <a16:creationId xmlns:a16="http://schemas.microsoft.com/office/drawing/2014/main" id="{8CA7A09C-6FF9-8E45-830A-3EC2369CB68C}"/>
                </a:ext>
              </a:extLst>
            </p:cNvPr>
            <p:cNvSpPr/>
            <p:nvPr/>
          </p:nvSpPr>
          <p:spPr>
            <a:xfrm>
              <a:off x="9364915" y="9099857"/>
              <a:ext cx="1869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636" y="36521"/>
                  </a:moveTo>
                  <a:cubicBezTo>
                    <a:pt x="103636" y="26086"/>
                    <a:pt x="114545" y="15652"/>
                    <a:pt x="120000" y="10434"/>
                  </a:cubicBezTo>
                  <a:cubicBezTo>
                    <a:pt x="103636" y="5217"/>
                    <a:pt x="76363" y="0"/>
                    <a:pt x="65454" y="10434"/>
                  </a:cubicBezTo>
                  <a:cubicBezTo>
                    <a:pt x="54545" y="15652"/>
                    <a:pt x="49090" y="5217"/>
                    <a:pt x="49090" y="0"/>
                  </a:cubicBezTo>
                  <a:cubicBezTo>
                    <a:pt x="43636" y="0"/>
                    <a:pt x="38181" y="10434"/>
                    <a:pt x="27272" y="5217"/>
                  </a:cubicBezTo>
                  <a:cubicBezTo>
                    <a:pt x="27272" y="10434"/>
                    <a:pt x="38181" y="31304"/>
                    <a:pt x="21818" y="31304"/>
                  </a:cubicBezTo>
                  <a:cubicBezTo>
                    <a:pt x="10909" y="36521"/>
                    <a:pt x="0" y="41739"/>
                    <a:pt x="5454" y="52173"/>
                  </a:cubicBezTo>
                  <a:cubicBezTo>
                    <a:pt x="10909" y="62608"/>
                    <a:pt x="16363" y="67826"/>
                    <a:pt x="21818" y="78260"/>
                  </a:cubicBezTo>
                  <a:cubicBezTo>
                    <a:pt x="27272" y="88695"/>
                    <a:pt x="38181" y="99130"/>
                    <a:pt x="49090" y="114782"/>
                  </a:cubicBezTo>
                  <a:cubicBezTo>
                    <a:pt x="65454" y="120000"/>
                    <a:pt x="54545" y="99130"/>
                    <a:pt x="65454" y="99130"/>
                  </a:cubicBezTo>
                  <a:cubicBezTo>
                    <a:pt x="76363" y="99130"/>
                    <a:pt x="81818" y="99130"/>
                    <a:pt x="87272" y="93913"/>
                  </a:cubicBezTo>
                  <a:cubicBezTo>
                    <a:pt x="92727" y="93913"/>
                    <a:pt x="92727" y="104347"/>
                    <a:pt x="103636" y="99130"/>
                  </a:cubicBezTo>
                  <a:cubicBezTo>
                    <a:pt x="109090" y="88695"/>
                    <a:pt x="114545" y="83478"/>
                    <a:pt x="109090" y="73043"/>
                  </a:cubicBezTo>
                  <a:cubicBezTo>
                    <a:pt x="109090" y="62608"/>
                    <a:pt x="103636" y="46956"/>
                    <a:pt x="103636" y="3652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6" name="Google Shape;708;gb0755e36db_0_0">
              <a:extLst>
                <a:ext uri="{FF2B5EF4-FFF2-40B4-BE49-F238E27FC236}">
                  <a16:creationId xmlns:a16="http://schemas.microsoft.com/office/drawing/2014/main" id="{92804839-95E2-C74E-9059-4E6F288814DB}"/>
                </a:ext>
              </a:extLst>
            </p:cNvPr>
            <p:cNvSpPr/>
            <p:nvPr/>
          </p:nvSpPr>
          <p:spPr>
            <a:xfrm>
              <a:off x="9517221" y="9117107"/>
              <a:ext cx="1350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33333"/>
                  </a:moveTo>
                  <a:cubicBezTo>
                    <a:pt x="75000" y="20000"/>
                    <a:pt x="60000" y="6666"/>
                    <a:pt x="37500" y="6666"/>
                  </a:cubicBezTo>
                  <a:cubicBezTo>
                    <a:pt x="22500" y="0"/>
                    <a:pt x="0" y="26666"/>
                    <a:pt x="7500" y="40000"/>
                  </a:cubicBezTo>
                  <a:cubicBezTo>
                    <a:pt x="7500" y="53333"/>
                    <a:pt x="15000" y="66666"/>
                    <a:pt x="15000" y="80000"/>
                  </a:cubicBezTo>
                  <a:cubicBezTo>
                    <a:pt x="22500" y="93333"/>
                    <a:pt x="7500" y="106666"/>
                    <a:pt x="0" y="113333"/>
                  </a:cubicBezTo>
                  <a:cubicBezTo>
                    <a:pt x="7500" y="120000"/>
                    <a:pt x="22500" y="113333"/>
                    <a:pt x="30000" y="113333"/>
                  </a:cubicBezTo>
                  <a:cubicBezTo>
                    <a:pt x="45000" y="113333"/>
                    <a:pt x="52500" y="120000"/>
                    <a:pt x="67500" y="113333"/>
                  </a:cubicBezTo>
                  <a:cubicBezTo>
                    <a:pt x="90000" y="106666"/>
                    <a:pt x="97500" y="66666"/>
                    <a:pt x="120000" y="53333"/>
                  </a:cubicBezTo>
                  <a:cubicBezTo>
                    <a:pt x="105000" y="46666"/>
                    <a:pt x="97500" y="40000"/>
                    <a:pt x="90000" y="33333"/>
                  </a:cubicBezTo>
                  <a:cubicBezTo>
                    <a:pt x="75000" y="26666"/>
                    <a:pt x="97500" y="40000"/>
                    <a:pt x="90000" y="3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7" name="Google Shape;709;gb0755e36db_0_0">
              <a:extLst>
                <a:ext uri="{FF2B5EF4-FFF2-40B4-BE49-F238E27FC236}">
                  <a16:creationId xmlns:a16="http://schemas.microsoft.com/office/drawing/2014/main" id="{A7542FC5-9346-524D-95A4-6CE738A66C27}"/>
                </a:ext>
              </a:extLst>
            </p:cNvPr>
            <p:cNvSpPr/>
            <p:nvPr/>
          </p:nvSpPr>
          <p:spPr>
            <a:xfrm>
              <a:off x="8313151" y="8829663"/>
              <a:ext cx="681000" cy="710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074" y="68571"/>
                  </a:moveTo>
                  <a:cubicBezTo>
                    <a:pt x="120000" y="64285"/>
                    <a:pt x="112592" y="60000"/>
                    <a:pt x="112592" y="55714"/>
                  </a:cubicBezTo>
                  <a:cubicBezTo>
                    <a:pt x="112592" y="52857"/>
                    <a:pt x="115555" y="50000"/>
                    <a:pt x="115555" y="47142"/>
                  </a:cubicBezTo>
                  <a:cubicBezTo>
                    <a:pt x="117037" y="42857"/>
                    <a:pt x="111111" y="45714"/>
                    <a:pt x="109629" y="45714"/>
                  </a:cubicBezTo>
                  <a:cubicBezTo>
                    <a:pt x="108148" y="45714"/>
                    <a:pt x="106666" y="45714"/>
                    <a:pt x="105185" y="45714"/>
                  </a:cubicBezTo>
                  <a:cubicBezTo>
                    <a:pt x="103703" y="45714"/>
                    <a:pt x="103703" y="47142"/>
                    <a:pt x="102222" y="47142"/>
                  </a:cubicBezTo>
                  <a:cubicBezTo>
                    <a:pt x="100740" y="47142"/>
                    <a:pt x="99259" y="42857"/>
                    <a:pt x="97777" y="42857"/>
                  </a:cubicBezTo>
                  <a:cubicBezTo>
                    <a:pt x="94814" y="37142"/>
                    <a:pt x="91851" y="40000"/>
                    <a:pt x="85925" y="40000"/>
                  </a:cubicBezTo>
                  <a:cubicBezTo>
                    <a:pt x="82962" y="40000"/>
                    <a:pt x="81481" y="40000"/>
                    <a:pt x="80000" y="37142"/>
                  </a:cubicBezTo>
                  <a:cubicBezTo>
                    <a:pt x="78518" y="34285"/>
                    <a:pt x="82962" y="31428"/>
                    <a:pt x="78518" y="28571"/>
                  </a:cubicBezTo>
                  <a:cubicBezTo>
                    <a:pt x="77037" y="27142"/>
                    <a:pt x="77037" y="24285"/>
                    <a:pt x="74074" y="24285"/>
                  </a:cubicBezTo>
                  <a:cubicBezTo>
                    <a:pt x="71111" y="24285"/>
                    <a:pt x="72592" y="24285"/>
                    <a:pt x="74074" y="21428"/>
                  </a:cubicBezTo>
                  <a:cubicBezTo>
                    <a:pt x="75555" y="18571"/>
                    <a:pt x="74074" y="15714"/>
                    <a:pt x="75555" y="12857"/>
                  </a:cubicBezTo>
                  <a:cubicBezTo>
                    <a:pt x="77037" y="10000"/>
                    <a:pt x="80000" y="8571"/>
                    <a:pt x="82962" y="7142"/>
                  </a:cubicBezTo>
                  <a:cubicBezTo>
                    <a:pt x="84444" y="5714"/>
                    <a:pt x="87407" y="5714"/>
                    <a:pt x="88888" y="2857"/>
                  </a:cubicBezTo>
                  <a:cubicBezTo>
                    <a:pt x="88888" y="0"/>
                    <a:pt x="82962" y="0"/>
                    <a:pt x="82962" y="1428"/>
                  </a:cubicBezTo>
                  <a:cubicBezTo>
                    <a:pt x="80000" y="4285"/>
                    <a:pt x="75555" y="8571"/>
                    <a:pt x="71111" y="8571"/>
                  </a:cubicBezTo>
                  <a:cubicBezTo>
                    <a:pt x="66666" y="8571"/>
                    <a:pt x="66666" y="8571"/>
                    <a:pt x="65185" y="11428"/>
                  </a:cubicBezTo>
                  <a:cubicBezTo>
                    <a:pt x="63703" y="14285"/>
                    <a:pt x="63703" y="10000"/>
                    <a:pt x="60740" y="10000"/>
                  </a:cubicBezTo>
                  <a:cubicBezTo>
                    <a:pt x="54814" y="11428"/>
                    <a:pt x="57777" y="20000"/>
                    <a:pt x="53333" y="22857"/>
                  </a:cubicBezTo>
                  <a:cubicBezTo>
                    <a:pt x="51851" y="24285"/>
                    <a:pt x="48888" y="25714"/>
                    <a:pt x="47407" y="28571"/>
                  </a:cubicBezTo>
                  <a:cubicBezTo>
                    <a:pt x="47407" y="28571"/>
                    <a:pt x="47407" y="32857"/>
                    <a:pt x="45925" y="32857"/>
                  </a:cubicBezTo>
                  <a:cubicBezTo>
                    <a:pt x="44444" y="30000"/>
                    <a:pt x="42962" y="28571"/>
                    <a:pt x="41481" y="27142"/>
                  </a:cubicBezTo>
                  <a:cubicBezTo>
                    <a:pt x="40000" y="24285"/>
                    <a:pt x="38518" y="24285"/>
                    <a:pt x="37037" y="24285"/>
                  </a:cubicBezTo>
                  <a:cubicBezTo>
                    <a:pt x="31111" y="22857"/>
                    <a:pt x="28148" y="18571"/>
                    <a:pt x="22222" y="22857"/>
                  </a:cubicBezTo>
                  <a:cubicBezTo>
                    <a:pt x="19259" y="24285"/>
                    <a:pt x="13333" y="28571"/>
                    <a:pt x="10370" y="25714"/>
                  </a:cubicBezTo>
                  <a:cubicBezTo>
                    <a:pt x="8888" y="24285"/>
                    <a:pt x="7407" y="24285"/>
                    <a:pt x="5925" y="22857"/>
                  </a:cubicBezTo>
                  <a:cubicBezTo>
                    <a:pt x="2962" y="22857"/>
                    <a:pt x="4444" y="20000"/>
                    <a:pt x="1481" y="22857"/>
                  </a:cubicBezTo>
                  <a:cubicBezTo>
                    <a:pt x="0" y="24285"/>
                    <a:pt x="1481" y="24285"/>
                    <a:pt x="2962" y="25714"/>
                  </a:cubicBezTo>
                  <a:cubicBezTo>
                    <a:pt x="2962" y="27142"/>
                    <a:pt x="1481" y="28571"/>
                    <a:pt x="1481" y="30000"/>
                  </a:cubicBezTo>
                  <a:cubicBezTo>
                    <a:pt x="4444" y="30000"/>
                    <a:pt x="7407" y="31428"/>
                    <a:pt x="8888" y="31428"/>
                  </a:cubicBezTo>
                  <a:cubicBezTo>
                    <a:pt x="10370" y="32857"/>
                    <a:pt x="11851" y="32857"/>
                    <a:pt x="11851" y="34285"/>
                  </a:cubicBezTo>
                  <a:cubicBezTo>
                    <a:pt x="13333" y="35714"/>
                    <a:pt x="13333" y="34285"/>
                    <a:pt x="14814" y="34285"/>
                  </a:cubicBezTo>
                  <a:cubicBezTo>
                    <a:pt x="14814" y="32857"/>
                    <a:pt x="14814" y="37142"/>
                    <a:pt x="16296" y="37142"/>
                  </a:cubicBezTo>
                  <a:cubicBezTo>
                    <a:pt x="17777" y="38571"/>
                    <a:pt x="19259" y="37142"/>
                    <a:pt x="22222" y="35714"/>
                  </a:cubicBezTo>
                  <a:cubicBezTo>
                    <a:pt x="23703" y="35714"/>
                    <a:pt x="19259" y="32857"/>
                    <a:pt x="19259" y="32857"/>
                  </a:cubicBezTo>
                  <a:cubicBezTo>
                    <a:pt x="19259" y="31428"/>
                    <a:pt x="23703" y="28571"/>
                    <a:pt x="23703" y="27142"/>
                  </a:cubicBezTo>
                  <a:cubicBezTo>
                    <a:pt x="25185" y="25714"/>
                    <a:pt x="28148" y="24285"/>
                    <a:pt x="29629" y="25714"/>
                  </a:cubicBezTo>
                  <a:cubicBezTo>
                    <a:pt x="31111" y="25714"/>
                    <a:pt x="34074" y="27142"/>
                    <a:pt x="34074" y="27142"/>
                  </a:cubicBezTo>
                  <a:cubicBezTo>
                    <a:pt x="34074" y="28571"/>
                    <a:pt x="34074" y="28571"/>
                    <a:pt x="35555" y="28571"/>
                  </a:cubicBezTo>
                  <a:cubicBezTo>
                    <a:pt x="35555" y="30000"/>
                    <a:pt x="34074" y="31428"/>
                    <a:pt x="34074" y="31428"/>
                  </a:cubicBezTo>
                  <a:cubicBezTo>
                    <a:pt x="34074" y="32857"/>
                    <a:pt x="37037" y="35714"/>
                    <a:pt x="37037" y="37142"/>
                  </a:cubicBezTo>
                  <a:cubicBezTo>
                    <a:pt x="40000" y="41428"/>
                    <a:pt x="42962" y="41428"/>
                    <a:pt x="42962" y="47142"/>
                  </a:cubicBezTo>
                  <a:cubicBezTo>
                    <a:pt x="42962" y="51428"/>
                    <a:pt x="42962" y="55714"/>
                    <a:pt x="41481" y="60000"/>
                  </a:cubicBezTo>
                  <a:cubicBezTo>
                    <a:pt x="41481" y="61428"/>
                    <a:pt x="44444" y="61428"/>
                    <a:pt x="44444" y="62857"/>
                  </a:cubicBezTo>
                  <a:cubicBezTo>
                    <a:pt x="42962" y="64285"/>
                    <a:pt x="41481" y="65714"/>
                    <a:pt x="41481" y="67142"/>
                  </a:cubicBezTo>
                  <a:cubicBezTo>
                    <a:pt x="40000" y="68571"/>
                    <a:pt x="40000" y="71428"/>
                    <a:pt x="38518" y="71428"/>
                  </a:cubicBezTo>
                  <a:cubicBezTo>
                    <a:pt x="35555" y="72857"/>
                    <a:pt x="32592" y="71428"/>
                    <a:pt x="32592" y="75714"/>
                  </a:cubicBezTo>
                  <a:cubicBezTo>
                    <a:pt x="32592" y="78571"/>
                    <a:pt x="28148" y="78571"/>
                    <a:pt x="32592" y="80000"/>
                  </a:cubicBezTo>
                  <a:cubicBezTo>
                    <a:pt x="34074" y="81428"/>
                    <a:pt x="35555" y="81428"/>
                    <a:pt x="38518" y="82857"/>
                  </a:cubicBezTo>
                  <a:cubicBezTo>
                    <a:pt x="40000" y="84285"/>
                    <a:pt x="41481" y="85714"/>
                    <a:pt x="42962" y="87142"/>
                  </a:cubicBezTo>
                  <a:cubicBezTo>
                    <a:pt x="45925" y="88571"/>
                    <a:pt x="47407" y="87142"/>
                    <a:pt x="50370" y="87142"/>
                  </a:cubicBezTo>
                  <a:cubicBezTo>
                    <a:pt x="51851" y="87142"/>
                    <a:pt x="53333" y="88571"/>
                    <a:pt x="56296" y="90000"/>
                  </a:cubicBezTo>
                  <a:cubicBezTo>
                    <a:pt x="57777" y="90000"/>
                    <a:pt x="59259" y="90000"/>
                    <a:pt x="60740" y="91428"/>
                  </a:cubicBezTo>
                  <a:cubicBezTo>
                    <a:pt x="65185" y="94285"/>
                    <a:pt x="68148" y="97142"/>
                    <a:pt x="71111" y="101428"/>
                  </a:cubicBezTo>
                  <a:cubicBezTo>
                    <a:pt x="72592" y="105714"/>
                    <a:pt x="74074" y="107142"/>
                    <a:pt x="80000" y="108571"/>
                  </a:cubicBezTo>
                  <a:cubicBezTo>
                    <a:pt x="81481" y="108571"/>
                    <a:pt x="82962" y="107142"/>
                    <a:pt x="84444" y="105714"/>
                  </a:cubicBezTo>
                  <a:cubicBezTo>
                    <a:pt x="85925" y="105714"/>
                    <a:pt x="87407" y="108571"/>
                    <a:pt x="88888" y="107142"/>
                  </a:cubicBezTo>
                  <a:cubicBezTo>
                    <a:pt x="91851" y="105714"/>
                    <a:pt x="94814" y="107142"/>
                    <a:pt x="96296" y="108571"/>
                  </a:cubicBezTo>
                  <a:cubicBezTo>
                    <a:pt x="96296" y="110000"/>
                    <a:pt x="94814" y="112857"/>
                    <a:pt x="94814" y="114285"/>
                  </a:cubicBezTo>
                  <a:cubicBezTo>
                    <a:pt x="93333" y="115714"/>
                    <a:pt x="91851" y="115714"/>
                    <a:pt x="94814" y="117142"/>
                  </a:cubicBezTo>
                  <a:cubicBezTo>
                    <a:pt x="94814" y="117142"/>
                    <a:pt x="97777" y="120000"/>
                    <a:pt x="96296" y="120000"/>
                  </a:cubicBezTo>
                  <a:cubicBezTo>
                    <a:pt x="99259" y="120000"/>
                    <a:pt x="100740" y="104285"/>
                    <a:pt x="102222" y="101428"/>
                  </a:cubicBezTo>
                  <a:cubicBezTo>
                    <a:pt x="102222" y="95714"/>
                    <a:pt x="97777" y="94285"/>
                    <a:pt x="96296" y="90000"/>
                  </a:cubicBezTo>
                  <a:cubicBezTo>
                    <a:pt x="96296" y="87142"/>
                    <a:pt x="96296" y="85714"/>
                    <a:pt x="97777" y="85714"/>
                  </a:cubicBezTo>
                  <a:cubicBezTo>
                    <a:pt x="99259" y="85714"/>
                    <a:pt x="103703" y="84285"/>
                    <a:pt x="103703" y="82857"/>
                  </a:cubicBezTo>
                  <a:cubicBezTo>
                    <a:pt x="102222" y="82857"/>
                    <a:pt x="99259" y="82857"/>
                    <a:pt x="99259" y="81428"/>
                  </a:cubicBezTo>
                  <a:cubicBezTo>
                    <a:pt x="97777" y="81428"/>
                    <a:pt x="97777" y="78571"/>
                    <a:pt x="97777" y="78571"/>
                  </a:cubicBezTo>
                  <a:cubicBezTo>
                    <a:pt x="100740" y="78571"/>
                    <a:pt x="103703" y="78571"/>
                    <a:pt x="106666" y="78571"/>
                  </a:cubicBezTo>
                  <a:cubicBezTo>
                    <a:pt x="108148" y="78571"/>
                    <a:pt x="117037" y="74285"/>
                    <a:pt x="117037" y="75714"/>
                  </a:cubicBezTo>
                  <a:cubicBezTo>
                    <a:pt x="117037" y="72857"/>
                    <a:pt x="112592" y="68571"/>
                    <a:pt x="114074" y="68571"/>
                  </a:cubicBezTo>
                  <a:cubicBezTo>
                    <a:pt x="115555" y="67142"/>
                    <a:pt x="112592" y="68571"/>
                    <a:pt x="114074" y="685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8" name="Google Shape;710;gb0755e36db_0_0">
              <a:extLst>
                <a:ext uri="{FF2B5EF4-FFF2-40B4-BE49-F238E27FC236}">
                  <a16:creationId xmlns:a16="http://schemas.microsoft.com/office/drawing/2014/main" id="{B8E9A89E-05AA-4B47-A60E-BE60CE579169}"/>
                </a:ext>
              </a:extLst>
            </p:cNvPr>
            <p:cNvSpPr/>
            <p:nvPr/>
          </p:nvSpPr>
          <p:spPr>
            <a:xfrm>
              <a:off x="8405108" y="9303941"/>
              <a:ext cx="235500" cy="27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21818"/>
                  </a:moveTo>
                  <a:cubicBezTo>
                    <a:pt x="77142" y="21818"/>
                    <a:pt x="72857" y="14545"/>
                    <a:pt x="64285" y="10909"/>
                  </a:cubicBezTo>
                  <a:cubicBezTo>
                    <a:pt x="59999" y="7272"/>
                    <a:pt x="51428" y="0"/>
                    <a:pt x="42857" y="0"/>
                  </a:cubicBezTo>
                  <a:cubicBezTo>
                    <a:pt x="42857" y="10909"/>
                    <a:pt x="17142" y="3636"/>
                    <a:pt x="17142" y="14545"/>
                  </a:cubicBezTo>
                  <a:cubicBezTo>
                    <a:pt x="17142" y="21818"/>
                    <a:pt x="17142" y="21818"/>
                    <a:pt x="12857" y="25454"/>
                  </a:cubicBezTo>
                  <a:cubicBezTo>
                    <a:pt x="4285" y="29090"/>
                    <a:pt x="8571" y="32727"/>
                    <a:pt x="8571" y="36363"/>
                  </a:cubicBezTo>
                  <a:cubicBezTo>
                    <a:pt x="8571" y="40000"/>
                    <a:pt x="4285" y="43636"/>
                    <a:pt x="0" y="47272"/>
                  </a:cubicBezTo>
                  <a:cubicBezTo>
                    <a:pt x="0" y="47272"/>
                    <a:pt x="0" y="50909"/>
                    <a:pt x="0" y="54545"/>
                  </a:cubicBezTo>
                  <a:cubicBezTo>
                    <a:pt x="4285" y="58181"/>
                    <a:pt x="0" y="61818"/>
                    <a:pt x="0" y="65454"/>
                  </a:cubicBezTo>
                  <a:cubicBezTo>
                    <a:pt x="0" y="65454"/>
                    <a:pt x="4285" y="76363"/>
                    <a:pt x="8571" y="72727"/>
                  </a:cubicBezTo>
                  <a:cubicBezTo>
                    <a:pt x="17142" y="72727"/>
                    <a:pt x="17142" y="65454"/>
                    <a:pt x="21428" y="65454"/>
                  </a:cubicBezTo>
                  <a:cubicBezTo>
                    <a:pt x="17142" y="65454"/>
                    <a:pt x="25714" y="72727"/>
                    <a:pt x="21428" y="72727"/>
                  </a:cubicBezTo>
                  <a:cubicBezTo>
                    <a:pt x="21428" y="80000"/>
                    <a:pt x="21428" y="83636"/>
                    <a:pt x="12857" y="87272"/>
                  </a:cubicBezTo>
                  <a:cubicBezTo>
                    <a:pt x="12857" y="87272"/>
                    <a:pt x="17142" y="94545"/>
                    <a:pt x="12857" y="94545"/>
                  </a:cubicBezTo>
                  <a:cubicBezTo>
                    <a:pt x="12857" y="98181"/>
                    <a:pt x="8571" y="98181"/>
                    <a:pt x="12857" y="101818"/>
                  </a:cubicBezTo>
                  <a:cubicBezTo>
                    <a:pt x="21428" y="105454"/>
                    <a:pt x="25714" y="105454"/>
                    <a:pt x="34285" y="116363"/>
                  </a:cubicBezTo>
                  <a:cubicBezTo>
                    <a:pt x="38571" y="120000"/>
                    <a:pt x="42857" y="105454"/>
                    <a:pt x="47142" y="105454"/>
                  </a:cubicBezTo>
                  <a:cubicBezTo>
                    <a:pt x="51428" y="94545"/>
                    <a:pt x="55714" y="83636"/>
                    <a:pt x="68571" y="80000"/>
                  </a:cubicBezTo>
                  <a:cubicBezTo>
                    <a:pt x="77142" y="76363"/>
                    <a:pt x="85714" y="76363"/>
                    <a:pt x="94285" y="69090"/>
                  </a:cubicBezTo>
                  <a:cubicBezTo>
                    <a:pt x="102857" y="65454"/>
                    <a:pt x="111428" y="58181"/>
                    <a:pt x="115714" y="47272"/>
                  </a:cubicBezTo>
                  <a:cubicBezTo>
                    <a:pt x="115714" y="40000"/>
                    <a:pt x="119999" y="36363"/>
                    <a:pt x="115714" y="29090"/>
                  </a:cubicBezTo>
                  <a:cubicBezTo>
                    <a:pt x="111428" y="25454"/>
                    <a:pt x="107142" y="21818"/>
                    <a:pt x="102857" y="18181"/>
                  </a:cubicBezTo>
                  <a:cubicBezTo>
                    <a:pt x="98571" y="18181"/>
                    <a:pt x="89999" y="21818"/>
                    <a:pt x="85714" y="2181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9" name="Google Shape;711;gb0755e36db_0_0">
              <a:extLst>
                <a:ext uri="{FF2B5EF4-FFF2-40B4-BE49-F238E27FC236}">
                  <a16:creationId xmlns:a16="http://schemas.microsoft.com/office/drawing/2014/main" id="{08123A5C-53EE-0B41-8CB4-CB32E1E1AF5A}"/>
                </a:ext>
              </a:extLst>
            </p:cNvPr>
            <p:cNvSpPr/>
            <p:nvPr/>
          </p:nvSpPr>
          <p:spPr>
            <a:xfrm>
              <a:off x="8379244" y="9355682"/>
              <a:ext cx="540300" cy="8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875" y="26526"/>
                  </a:moveTo>
                  <a:cubicBezTo>
                    <a:pt x="99375" y="24000"/>
                    <a:pt x="110625" y="18947"/>
                    <a:pt x="105000" y="17684"/>
                  </a:cubicBezTo>
                  <a:cubicBezTo>
                    <a:pt x="101250" y="15157"/>
                    <a:pt x="97500" y="16421"/>
                    <a:pt x="93750" y="16421"/>
                  </a:cubicBezTo>
                  <a:cubicBezTo>
                    <a:pt x="90000" y="15157"/>
                    <a:pt x="90000" y="17684"/>
                    <a:pt x="86250" y="17684"/>
                  </a:cubicBezTo>
                  <a:cubicBezTo>
                    <a:pt x="82500" y="16421"/>
                    <a:pt x="78750" y="16421"/>
                    <a:pt x="76875" y="13894"/>
                  </a:cubicBezTo>
                  <a:cubicBezTo>
                    <a:pt x="75000" y="12631"/>
                    <a:pt x="73125" y="8842"/>
                    <a:pt x="71250" y="7578"/>
                  </a:cubicBezTo>
                  <a:cubicBezTo>
                    <a:pt x="67500" y="6315"/>
                    <a:pt x="65625" y="3789"/>
                    <a:pt x="61875" y="2526"/>
                  </a:cubicBezTo>
                  <a:cubicBezTo>
                    <a:pt x="60000" y="0"/>
                    <a:pt x="56250" y="1263"/>
                    <a:pt x="52500" y="0"/>
                  </a:cubicBezTo>
                  <a:cubicBezTo>
                    <a:pt x="56250" y="2526"/>
                    <a:pt x="58125" y="3789"/>
                    <a:pt x="58125" y="6315"/>
                  </a:cubicBezTo>
                  <a:cubicBezTo>
                    <a:pt x="56250" y="8842"/>
                    <a:pt x="56250" y="11368"/>
                    <a:pt x="52500" y="12631"/>
                  </a:cubicBezTo>
                  <a:cubicBezTo>
                    <a:pt x="48750" y="15157"/>
                    <a:pt x="46875" y="17684"/>
                    <a:pt x="43125" y="17684"/>
                  </a:cubicBezTo>
                  <a:cubicBezTo>
                    <a:pt x="39375" y="18947"/>
                    <a:pt x="35625" y="18947"/>
                    <a:pt x="31875" y="21473"/>
                  </a:cubicBezTo>
                  <a:cubicBezTo>
                    <a:pt x="30000" y="22736"/>
                    <a:pt x="22500" y="34105"/>
                    <a:pt x="20625" y="32842"/>
                  </a:cubicBezTo>
                  <a:cubicBezTo>
                    <a:pt x="16875" y="29052"/>
                    <a:pt x="15000" y="29052"/>
                    <a:pt x="11250" y="27789"/>
                  </a:cubicBezTo>
                  <a:cubicBezTo>
                    <a:pt x="9375" y="27789"/>
                    <a:pt x="9375" y="27789"/>
                    <a:pt x="11250" y="26526"/>
                  </a:cubicBezTo>
                  <a:cubicBezTo>
                    <a:pt x="13125" y="25263"/>
                    <a:pt x="13125" y="24000"/>
                    <a:pt x="11250" y="22736"/>
                  </a:cubicBezTo>
                  <a:cubicBezTo>
                    <a:pt x="7500" y="24000"/>
                    <a:pt x="0" y="29052"/>
                    <a:pt x="3750" y="32842"/>
                  </a:cubicBezTo>
                  <a:cubicBezTo>
                    <a:pt x="3750" y="32842"/>
                    <a:pt x="7500" y="36631"/>
                    <a:pt x="5625" y="37894"/>
                  </a:cubicBezTo>
                  <a:cubicBezTo>
                    <a:pt x="3750" y="37894"/>
                    <a:pt x="1875" y="39157"/>
                    <a:pt x="5625" y="40421"/>
                  </a:cubicBezTo>
                  <a:cubicBezTo>
                    <a:pt x="15000" y="44210"/>
                    <a:pt x="22500" y="51789"/>
                    <a:pt x="26250" y="59368"/>
                  </a:cubicBezTo>
                  <a:cubicBezTo>
                    <a:pt x="31875" y="65684"/>
                    <a:pt x="35625" y="73263"/>
                    <a:pt x="43125" y="79578"/>
                  </a:cubicBezTo>
                  <a:cubicBezTo>
                    <a:pt x="45000" y="82105"/>
                    <a:pt x="48750" y="84631"/>
                    <a:pt x="48750" y="88421"/>
                  </a:cubicBezTo>
                  <a:cubicBezTo>
                    <a:pt x="48750" y="89684"/>
                    <a:pt x="46875" y="88421"/>
                    <a:pt x="46875" y="89684"/>
                  </a:cubicBezTo>
                  <a:cubicBezTo>
                    <a:pt x="48750" y="90947"/>
                    <a:pt x="50625" y="92210"/>
                    <a:pt x="52500" y="93473"/>
                  </a:cubicBezTo>
                  <a:cubicBezTo>
                    <a:pt x="54375" y="96000"/>
                    <a:pt x="56250" y="98526"/>
                    <a:pt x="60000" y="99789"/>
                  </a:cubicBezTo>
                  <a:cubicBezTo>
                    <a:pt x="65625" y="101052"/>
                    <a:pt x="71250" y="103578"/>
                    <a:pt x="76875" y="104842"/>
                  </a:cubicBezTo>
                  <a:cubicBezTo>
                    <a:pt x="80625" y="106105"/>
                    <a:pt x="84375" y="108631"/>
                    <a:pt x="90000" y="109894"/>
                  </a:cubicBezTo>
                  <a:cubicBezTo>
                    <a:pt x="93750" y="112421"/>
                    <a:pt x="97500" y="114947"/>
                    <a:pt x="101250" y="117473"/>
                  </a:cubicBezTo>
                  <a:cubicBezTo>
                    <a:pt x="108750" y="120000"/>
                    <a:pt x="106875" y="114947"/>
                    <a:pt x="110625" y="113684"/>
                  </a:cubicBezTo>
                  <a:cubicBezTo>
                    <a:pt x="112500" y="112421"/>
                    <a:pt x="112500" y="109894"/>
                    <a:pt x="114375" y="108631"/>
                  </a:cubicBezTo>
                  <a:cubicBezTo>
                    <a:pt x="114375" y="107368"/>
                    <a:pt x="120000" y="104842"/>
                    <a:pt x="118125" y="103578"/>
                  </a:cubicBezTo>
                  <a:cubicBezTo>
                    <a:pt x="114375" y="102315"/>
                    <a:pt x="112500" y="102315"/>
                    <a:pt x="114375" y="98526"/>
                  </a:cubicBezTo>
                  <a:cubicBezTo>
                    <a:pt x="114375" y="97263"/>
                    <a:pt x="114375" y="96000"/>
                    <a:pt x="114375" y="96000"/>
                  </a:cubicBezTo>
                  <a:cubicBezTo>
                    <a:pt x="116250" y="94736"/>
                    <a:pt x="118125" y="93473"/>
                    <a:pt x="118125" y="93473"/>
                  </a:cubicBezTo>
                  <a:cubicBezTo>
                    <a:pt x="120000" y="89684"/>
                    <a:pt x="116250" y="83368"/>
                    <a:pt x="120000" y="80842"/>
                  </a:cubicBezTo>
                  <a:cubicBezTo>
                    <a:pt x="120000" y="79578"/>
                    <a:pt x="118125" y="77052"/>
                    <a:pt x="116250" y="74526"/>
                  </a:cubicBezTo>
                  <a:cubicBezTo>
                    <a:pt x="114375" y="70736"/>
                    <a:pt x="112500" y="70736"/>
                    <a:pt x="106875" y="72000"/>
                  </a:cubicBezTo>
                  <a:cubicBezTo>
                    <a:pt x="99375" y="72000"/>
                    <a:pt x="103125" y="63157"/>
                    <a:pt x="103125" y="60631"/>
                  </a:cubicBezTo>
                  <a:cubicBezTo>
                    <a:pt x="99375" y="61894"/>
                    <a:pt x="97500" y="64421"/>
                    <a:pt x="93750" y="64421"/>
                  </a:cubicBezTo>
                  <a:cubicBezTo>
                    <a:pt x="91875" y="64421"/>
                    <a:pt x="88125" y="64421"/>
                    <a:pt x="86250" y="64421"/>
                  </a:cubicBezTo>
                  <a:cubicBezTo>
                    <a:pt x="84375" y="63157"/>
                    <a:pt x="84375" y="60631"/>
                    <a:pt x="82500" y="60631"/>
                  </a:cubicBezTo>
                  <a:cubicBezTo>
                    <a:pt x="76875" y="60631"/>
                    <a:pt x="76875" y="55578"/>
                    <a:pt x="75000" y="53052"/>
                  </a:cubicBezTo>
                  <a:cubicBezTo>
                    <a:pt x="71250" y="50526"/>
                    <a:pt x="69375" y="46736"/>
                    <a:pt x="73125" y="44210"/>
                  </a:cubicBezTo>
                  <a:cubicBezTo>
                    <a:pt x="75000" y="42947"/>
                    <a:pt x="78750" y="42947"/>
                    <a:pt x="78750" y="41684"/>
                  </a:cubicBezTo>
                  <a:cubicBezTo>
                    <a:pt x="78750" y="40421"/>
                    <a:pt x="78750" y="39157"/>
                    <a:pt x="78750" y="37894"/>
                  </a:cubicBezTo>
                  <a:cubicBezTo>
                    <a:pt x="78750" y="34105"/>
                    <a:pt x="78750" y="32842"/>
                    <a:pt x="84375" y="31578"/>
                  </a:cubicBezTo>
                  <a:cubicBezTo>
                    <a:pt x="88125" y="30315"/>
                    <a:pt x="90000" y="30315"/>
                    <a:pt x="93750" y="30315"/>
                  </a:cubicBezTo>
                  <a:cubicBezTo>
                    <a:pt x="95625" y="30315"/>
                    <a:pt x="97500" y="29052"/>
                    <a:pt x="99375" y="27789"/>
                  </a:cubicBezTo>
                  <a:cubicBezTo>
                    <a:pt x="101250" y="27789"/>
                    <a:pt x="110625" y="29052"/>
                    <a:pt x="106875" y="2652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0" name="Google Shape;712;gb0755e36db_0_0">
              <a:extLst>
                <a:ext uri="{FF2B5EF4-FFF2-40B4-BE49-F238E27FC236}">
                  <a16:creationId xmlns:a16="http://schemas.microsoft.com/office/drawing/2014/main" id="{0F660F2E-2808-0A46-987A-6E26F998560A}"/>
                </a:ext>
              </a:extLst>
            </p:cNvPr>
            <p:cNvSpPr/>
            <p:nvPr/>
          </p:nvSpPr>
          <p:spPr>
            <a:xfrm>
              <a:off x="8617760" y="10105908"/>
              <a:ext cx="367800" cy="179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15849"/>
                  </a:moveTo>
                  <a:cubicBezTo>
                    <a:pt x="103636" y="15283"/>
                    <a:pt x="109090" y="12452"/>
                    <a:pt x="103636" y="11320"/>
                  </a:cubicBezTo>
                  <a:cubicBezTo>
                    <a:pt x="100909" y="10754"/>
                    <a:pt x="95454" y="9056"/>
                    <a:pt x="98181" y="7924"/>
                  </a:cubicBezTo>
                  <a:cubicBezTo>
                    <a:pt x="103636" y="7358"/>
                    <a:pt x="95454" y="7358"/>
                    <a:pt x="98181" y="6792"/>
                  </a:cubicBezTo>
                  <a:cubicBezTo>
                    <a:pt x="100909" y="6226"/>
                    <a:pt x="98181" y="5660"/>
                    <a:pt x="95454" y="5094"/>
                  </a:cubicBezTo>
                  <a:cubicBezTo>
                    <a:pt x="92727" y="4528"/>
                    <a:pt x="92727" y="3962"/>
                    <a:pt x="92727" y="2830"/>
                  </a:cubicBezTo>
                  <a:cubicBezTo>
                    <a:pt x="92727" y="1698"/>
                    <a:pt x="90000" y="1132"/>
                    <a:pt x="87272" y="0"/>
                  </a:cubicBezTo>
                  <a:cubicBezTo>
                    <a:pt x="84545" y="566"/>
                    <a:pt x="81818" y="1132"/>
                    <a:pt x="81818" y="1698"/>
                  </a:cubicBezTo>
                  <a:cubicBezTo>
                    <a:pt x="79090" y="2830"/>
                    <a:pt x="73636" y="2264"/>
                    <a:pt x="76363" y="3396"/>
                  </a:cubicBezTo>
                  <a:cubicBezTo>
                    <a:pt x="76363" y="5094"/>
                    <a:pt x="76363" y="6792"/>
                    <a:pt x="76363" y="8490"/>
                  </a:cubicBezTo>
                  <a:cubicBezTo>
                    <a:pt x="76363" y="10754"/>
                    <a:pt x="79090" y="13584"/>
                    <a:pt x="76363" y="15849"/>
                  </a:cubicBezTo>
                  <a:cubicBezTo>
                    <a:pt x="73636" y="16415"/>
                    <a:pt x="70909" y="16981"/>
                    <a:pt x="70909" y="17547"/>
                  </a:cubicBezTo>
                  <a:cubicBezTo>
                    <a:pt x="70909" y="18679"/>
                    <a:pt x="73636" y="19811"/>
                    <a:pt x="73636" y="20943"/>
                  </a:cubicBezTo>
                  <a:cubicBezTo>
                    <a:pt x="73636" y="24339"/>
                    <a:pt x="68181" y="28301"/>
                    <a:pt x="62727" y="31698"/>
                  </a:cubicBezTo>
                  <a:cubicBezTo>
                    <a:pt x="60000" y="33396"/>
                    <a:pt x="60000" y="34528"/>
                    <a:pt x="62727" y="36226"/>
                  </a:cubicBezTo>
                  <a:cubicBezTo>
                    <a:pt x="62727" y="37358"/>
                    <a:pt x="62727" y="37924"/>
                    <a:pt x="57272" y="38490"/>
                  </a:cubicBezTo>
                  <a:cubicBezTo>
                    <a:pt x="54545" y="39056"/>
                    <a:pt x="57272" y="39622"/>
                    <a:pt x="57272" y="40188"/>
                  </a:cubicBezTo>
                  <a:cubicBezTo>
                    <a:pt x="57272" y="41886"/>
                    <a:pt x="57272" y="43584"/>
                    <a:pt x="57272" y="45283"/>
                  </a:cubicBezTo>
                  <a:cubicBezTo>
                    <a:pt x="57272" y="45849"/>
                    <a:pt x="57272" y="46981"/>
                    <a:pt x="57272" y="47547"/>
                  </a:cubicBezTo>
                  <a:cubicBezTo>
                    <a:pt x="54545" y="48113"/>
                    <a:pt x="57272" y="49245"/>
                    <a:pt x="54545" y="49811"/>
                  </a:cubicBezTo>
                  <a:cubicBezTo>
                    <a:pt x="49090" y="52641"/>
                    <a:pt x="43636" y="55471"/>
                    <a:pt x="38181" y="58301"/>
                  </a:cubicBezTo>
                  <a:cubicBezTo>
                    <a:pt x="35454" y="60000"/>
                    <a:pt x="27272" y="60566"/>
                    <a:pt x="30000" y="62264"/>
                  </a:cubicBezTo>
                  <a:cubicBezTo>
                    <a:pt x="32727" y="63962"/>
                    <a:pt x="38181" y="66792"/>
                    <a:pt x="32727" y="69056"/>
                  </a:cubicBezTo>
                  <a:cubicBezTo>
                    <a:pt x="27272" y="70188"/>
                    <a:pt x="21818" y="73018"/>
                    <a:pt x="27272" y="74716"/>
                  </a:cubicBezTo>
                  <a:cubicBezTo>
                    <a:pt x="30000" y="75849"/>
                    <a:pt x="32727" y="75849"/>
                    <a:pt x="35454" y="75283"/>
                  </a:cubicBezTo>
                  <a:cubicBezTo>
                    <a:pt x="38181" y="74716"/>
                    <a:pt x="49090" y="74716"/>
                    <a:pt x="46363" y="75283"/>
                  </a:cubicBezTo>
                  <a:cubicBezTo>
                    <a:pt x="46363" y="75283"/>
                    <a:pt x="43636" y="75283"/>
                    <a:pt x="40909" y="75849"/>
                  </a:cubicBezTo>
                  <a:cubicBezTo>
                    <a:pt x="40909" y="76415"/>
                    <a:pt x="40909" y="76415"/>
                    <a:pt x="43636" y="76981"/>
                  </a:cubicBezTo>
                  <a:cubicBezTo>
                    <a:pt x="43636" y="76981"/>
                    <a:pt x="40909" y="77547"/>
                    <a:pt x="40909" y="77547"/>
                  </a:cubicBezTo>
                  <a:cubicBezTo>
                    <a:pt x="38181" y="78679"/>
                    <a:pt x="35454" y="80943"/>
                    <a:pt x="38181" y="82075"/>
                  </a:cubicBezTo>
                  <a:cubicBezTo>
                    <a:pt x="38181" y="82641"/>
                    <a:pt x="38181" y="82641"/>
                    <a:pt x="35454" y="83773"/>
                  </a:cubicBezTo>
                  <a:cubicBezTo>
                    <a:pt x="32727" y="84339"/>
                    <a:pt x="38181" y="84339"/>
                    <a:pt x="40909" y="84905"/>
                  </a:cubicBezTo>
                  <a:cubicBezTo>
                    <a:pt x="40909" y="84905"/>
                    <a:pt x="40909" y="84905"/>
                    <a:pt x="38181" y="85471"/>
                  </a:cubicBezTo>
                  <a:cubicBezTo>
                    <a:pt x="35454" y="85471"/>
                    <a:pt x="30000" y="86037"/>
                    <a:pt x="35454" y="86037"/>
                  </a:cubicBezTo>
                  <a:cubicBezTo>
                    <a:pt x="32727" y="86603"/>
                    <a:pt x="35454" y="88301"/>
                    <a:pt x="38181" y="88301"/>
                  </a:cubicBezTo>
                  <a:cubicBezTo>
                    <a:pt x="35454" y="88301"/>
                    <a:pt x="27272" y="87735"/>
                    <a:pt x="30000" y="89433"/>
                  </a:cubicBezTo>
                  <a:cubicBezTo>
                    <a:pt x="30000" y="89433"/>
                    <a:pt x="32727" y="92264"/>
                    <a:pt x="27272" y="91698"/>
                  </a:cubicBezTo>
                  <a:cubicBezTo>
                    <a:pt x="27272" y="91698"/>
                    <a:pt x="21818" y="90566"/>
                    <a:pt x="21818" y="90000"/>
                  </a:cubicBezTo>
                  <a:cubicBezTo>
                    <a:pt x="16363" y="89433"/>
                    <a:pt x="19090" y="88867"/>
                    <a:pt x="13636" y="89433"/>
                  </a:cubicBezTo>
                  <a:cubicBezTo>
                    <a:pt x="13636" y="89433"/>
                    <a:pt x="10909" y="90000"/>
                    <a:pt x="10909" y="90000"/>
                  </a:cubicBezTo>
                  <a:cubicBezTo>
                    <a:pt x="10909" y="90566"/>
                    <a:pt x="13636" y="90566"/>
                    <a:pt x="10909" y="91132"/>
                  </a:cubicBezTo>
                  <a:cubicBezTo>
                    <a:pt x="10909" y="91698"/>
                    <a:pt x="0" y="91698"/>
                    <a:pt x="0" y="92830"/>
                  </a:cubicBezTo>
                  <a:cubicBezTo>
                    <a:pt x="0" y="92830"/>
                    <a:pt x="2727" y="93396"/>
                    <a:pt x="5454" y="93396"/>
                  </a:cubicBezTo>
                  <a:cubicBezTo>
                    <a:pt x="5454" y="93396"/>
                    <a:pt x="2727" y="92830"/>
                    <a:pt x="5454" y="92264"/>
                  </a:cubicBezTo>
                  <a:cubicBezTo>
                    <a:pt x="5454" y="92264"/>
                    <a:pt x="13636" y="93396"/>
                    <a:pt x="19090" y="92830"/>
                  </a:cubicBezTo>
                  <a:cubicBezTo>
                    <a:pt x="30000" y="92264"/>
                    <a:pt x="13636" y="96226"/>
                    <a:pt x="19090" y="96792"/>
                  </a:cubicBezTo>
                  <a:cubicBezTo>
                    <a:pt x="21818" y="96792"/>
                    <a:pt x="27272" y="96226"/>
                    <a:pt x="30000" y="96792"/>
                  </a:cubicBezTo>
                  <a:cubicBezTo>
                    <a:pt x="32727" y="96792"/>
                    <a:pt x="32727" y="98490"/>
                    <a:pt x="30000" y="97924"/>
                  </a:cubicBezTo>
                  <a:cubicBezTo>
                    <a:pt x="30000" y="97924"/>
                    <a:pt x="21818" y="96792"/>
                    <a:pt x="21818" y="97358"/>
                  </a:cubicBezTo>
                  <a:cubicBezTo>
                    <a:pt x="19090" y="97924"/>
                    <a:pt x="16363" y="97924"/>
                    <a:pt x="19090" y="98490"/>
                  </a:cubicBezTo>
                  <a:cubicBezTo>
                    <a:pt x="19090" y="98490"/>
                    <a:pt x="24545" y="99622"/>
                    <a:pt x="21818" y="99622"/>
                  </a:cubicBezTo>
                  <a:cubicBezTo>
                    <a:pt x="19090" y="99622"/>
                    <a:pt x="19090" y="101320"/>
                    <a:pt x="19090" y="101320"/>
                  </a:cubicBezTo>
                  <a:cubicBezTo>
                    <a:pt x="16363" y="103018"/>
                    <a:pt x="24545" y="100754"/>
                    <a:pt x="24545" y="100754"/>
                  </a:cubicBezTo>
                  <a:cubicBezTo>
                    <a:pt x="24545" y="100754"/>
                    <a:pt x="21818" y="103584"/>
                    <a:pt x="24545" y="103018"/>
                  </a:cubicBezTo>
                  <a:cubicBezTo>
                    <a:pt x="24545" y="103018"/>
                    <a:pt x="21818" y="103018"/>
                    <a:pt x="21818" y="103584"/>
                  </a:cubicBezTo>
                  <a:cubicBezTo>
                    <a:pt x="19090" y="104150"/>
                    <a:pt x="21818" y="104150"/>
                    <a:pt x="24545" y="104716"/>
                  </a:cubicBezTo>
                  <a:cubicBezTo>
                    <a:pt x="24545" y="104716"/>
                    <a:pt x="19090" y="105283"/>
                    <a:pt x="19090" y="105283"/>
                  </a:cubicBezTo>
                  <a:cubicBezTo>
                    <a:pt x="16363" y="105283"/>
                    <a:pt x="19090" y="105283"/>
                    <a:pt x="19090" y="105849"/>
                  </a:cubicBezTo>
                  <a:cubicBezTo>
                    <a:pt x="16363" y="106981"/>
                    <a:pt x="27272" y="106981"/>
                    <a:pt x="27272" y="106415"/>
                  </a:cubicBezTo>
                  <a:cubicBezTo>
                    <a:pt x="27272" y="106981"/>
                    <a:pt x="24545" y="106981"/>
                    <a:pt x="27272" y="107547"/>
                  </a:cubicBezTo>
                  <a:cubicBezTo>
                    <a:pt x="27272" y="107547"/>
                    <a:pt x="27272" y="107547"/>
                    <a:pt x="27272" y="107547"/>
                  </a:cubicBezTo>
                  <a:cubicBezTo>
                    <a:pt x="27272" y="108113"/>
                    <a:pt x="21818" y="108679"/>
                    <a:pt x="21818" y="109245"/>
                  </a:cubicBezTo>
                  <a:cubicBezTo>
                    <a:pt x="19090" y="110377"/>
                    <a:pt x="27272" y="108679"/>
                    <a:pt x="30000" y="108679"/>
                  </a:cubicBezTo>
                  <a:cubicBezTo>
                    <a:pt x="27272" y="109245"/>
                    <a:pt x="30000" y="109811"/>
                    <a:pt x="30000" y="109811"/>
                  </a:cubicBezTo>
                  <a:cubicBezTo>
                    <a:pt x="30000" y="110377"/>
                    <a:pt x="21818" y="110943"/>
                    <a:pt x="21818" y="110943"/>
                  </a:cubicBezTo>
                  <a:cubicBezTo>
                    <a:pt x="27272" y="111509"/>
                    <a:pt x="27272" y="110943"/>
                    <a:pt x="30000" y="112075"/>
                  </a:cubicBezTo>
                  <a:cubicBezTo>
                    <a:pt x="32727" y="113207"/>
                    <a:pt x="38181" y="110377"/>
                    <a:pt x="35454" y="110377"/>
                  </a:cubicBezTo>
                  <a:cubicBezTo>
                    <a:pt x="38181" y="110377"/>
                    <a:pt x="38181" y="110943"/>
                    <a:pt x="40909" y="111509"/>
                  </a:cubicBezTo>
                  <a:cubicBezTo>
                    <a:pt x="40909" y="111509"/>
                    <a:pt x="40909" y="110377"/>
                    <a:pt x="40909" y="110377"/>
                  </a:cubicBezTo>
                  <a:cubicBezTo>
                    <a:pt x="40909" y="110377"/>
                    <a:pt x="40909" y="111509"/>
                    <a:pt x="40909" y="111509"/>
                  </a:cubicBezTo>
                  <a:cubicBezTo>
                    <a:pt x="43636" y="110943"/>
                    <a:pt x="43636" y="110377"/>
                    <a:pt x="43636" y="110943"/>
                  </a:cubicBezTo>
                  <a:cubicBezTo>
                    <a:pt x="46363" y="110943"/>
                    <a:pt x="43636" y="112075"/>
                    <a:pt x="43636" y="112075"/>
                  </a:cubicBezTo>
                  <a:cubicBezTo>
                    <a:pt x="40909" y="112641"/>
                    <a:pt x="46363" y="112641"/>
                    <a:pt x="43636" y="113207"/>
                  </a:cubicBezTo>
                  <a:cubicBezTo>
                    <a:pt x="40909" y="114339"/>
                    <a:pt x="46363" y="113773"/>
                    <a:pt x="49090" y="114339"/>
                  </a:cubicBezTo>
                  <a:cubicBezTo>
                    <a:pt x="57272" y="114339"/>
                    <a:pt x="65454" y="115471"/>
                    <a:pt x="57272" y="116603"/>
                  </a:cubicBezTo>
                  <a:cubicBezTo>
                    <a:pt x="54545" y="117169"/>
                    <a:pt x="46363" y="116603"/>
                    <a:pt x="43636" y="117169"/>
                  </a:cubicBezTo>
                  <a:cubicBezTo>
                    <a:pt x="40909" y="118301"/>
                    <a:pt x="49090" y="117735"/>
                    <a:pt x="51818" y="118301"/>
                  </a:cubicBezTo>
                  <a:cubicBezTo>
                    <a:pt x="49090" y="118301"/>
                    <a:pt x="49090" y="118301"/>
                    <a:pt x="49090" y="118301"/>
                  </a:cubicBezTo>
                  <a:cubicBezTo>
                    <a:pt x="49090" y="118301"/>
                    <a:pt x="60000" y="120000"/>
                    <a:pt x="65454" y="118867"/>
                  </a:cubicBezTo>
                  <a:cubicBezTo>
                    <a:pt x="68181" y="117735"/>
                    <a:pt x="62727" y="116603"/>
                    <a:pt x="68181" y="115471"/>
                  </a:cubicBezTo>
                  <a:cubicBezTo>
                    <a:pt x="70909" y="114339"/>
                    <a:pt x="79090" y="114339"/>
                    <a:pt x="81818" y="114339"/>
                  </a:cubicBezTo>
                  <a:cubicBezTo>
                    <a:pt x="95454" y="112641"/>
                    <a:pt x="76363" y="112641"/>
                    <a:pt x="70909" y="112641"/>
                  </a:cubicBezTo>
                  <a:cubicBezTo>
                    <a:pt x="65454" y="112641"/>
                    <a:pt x="57272" y="112641"/>
                    <a:pt x="51818" y="112075"/>
                  </a:cubicBezTo>
                  <a:cubicBezTo>
                    <a:pt x="46363" y="110943"/>
                    <a:pt x="46363" y="110943"/>
                    <a:pt x="46363" y="108679"/>
                  </a:cubicBezTo>
                  <a:cubicBezTo>
                    <a:pt x="46363" y="106415"/>
                    <a:pt x="43636" y="108113"/>
                    <a:pt x="35454" y="106981"/>
                  </a:cubicBezTo>
                  <a:cubicBezTo>
                    <a:pt x="32727" y="106981"/>
                    <a:pt x="32727" y="105283"/>
                    <a:pt x="32727" y="104716"/>
                  </a:cubicBezTo>
                  <a:cubicBezTo>
                    <a:pt x="30000" y="103584"/>
                    <a:pt x="30000" y="101886"/>
                    <a:pt x="35454" y="101320"/>
                  </a:cubicBezTo>
                  <a:cubicBezTo>
                    <a:pt x="38181" y="100754"/>
                    <a:pt x="38181" y="100754"/>
                    <a:pt x="40909" y="100188"/>
                  </a:cubicBezTo>
                  <a:cubicBezTo>
                    <a:pt x="40909" y="99622"/>
                    <a:pt x="43636" y="99056"/>
                    <a:pt x="46363" y="99056"/>
                  </a:cubicBezTo>
                  <a:cubicBezTo>
                    <a:pt x="49090" y="98490"/>
                    <a:pt x="43636" y="96792"/>
                    <a:pt x="46363" y="95660"/>
                  </a:cubicBezTo>
                  <a:cubicBezTo>
                    <a:pt x="46363" y="95094"/>
                    <a:pt x="51818" y="94528"/>
                    <a:pt x="54545" y="93396"/>
                  </a:cubicBezTo>
                  <a:cubicBezTo>
                    <a:pt x="54545" y="92264"/>
                    <a:pt x="54545" y="90566"/>
                    <a:pt x="57272" y="89433"/>
                  </a:cubicBezTo>
                  <a:cubicBezTo>
                    <a:pt x="57272" y="88301"/>
                    <a:pt x="62727" y="88301"/>
                    <a:pt x="57272" y="87169"/>
                  </a:cubicBezTo>
                  <a:cubicBezTo>
                    <a:pt x="54545" y="86603"/>
                    <a:pt x="46363" y="86603"/>
                    <a:pt x="57272" y="86037"/>
                  </a:cubicBezTo>
                  <a:cubicBezTo>
                    <a:pt x="70909" y="85471"/>
                    <a:pt x="54545" y="85471"/>
                    <a:pt x="51818" y="84339"/>
                  </a:cubicBezTo>
                  <a:cubicBezTo>
                    <a:pt x="51818" y="82641"/>
                    <a:pt x="51818" y="80377"/>
                    <a:pt x="51818" y="79245"/>
                  </a:cubicBezTo>
                  <a:cubicBezTo>
                    <a:pt x="51818" y="76981"/>
                    <a:pt x="51818" y="74150"/>
                    <a:pt x="51818" y="71886"/>
                  </a:cubicBezTo>
                  <a:cubicBezTo>
                    <a:pt x="54545" y="70188"/>
                    <a:pt x="57272" y="67358"/>
                    <a:pt x="62727" y="66226"/>
                  </a:cubicBezTo>
                  <a:cubicBezTo>
                    <a:pt x="70909" y="64528"/>
                    <a:pt x="62727" y="61698"/>
                    <a:pt x="62727" y="60000"/>
                  </a:cubicBezTo>
                  <a:cubicBezTo>
                    <a:pt x="62727" y="58867"/>
                    <a:pt x="65454" y="58301"/>
                    <a:pt x="70909" y="57735"/>
                  </a:cubicBezTo>
                  <a:cubicBezTo>
                    <a:pt x="76363" y="56603"/>
                    <a:pt x="73636" y="56037"/>
                    <a:pt x="73636" y="54339"/>
                  </a:cubicBezTo>
                  <a:cubicBezTo>
                    <a:pt x="73636" y="52075"/>
                    <a:pt x="81818" y="50377"/>
                    <a:pt x="79090" y="48113"/>
                  </a:cubicBezTo>
                  <a:cubicBezTo>
                    <a:pt x="79090" y="46415"/>
                    <a:pt x="76363" y="44716"/>
                    <a:pt x="73636" y="43018"/>
                  </a:cubicBezTo>
                  <a:cubicBezTo>
                    <a:pt x="73636" y="42452"/>
                    <a:pt x="70909" y="41886"/>
                    <a:pt x="73636" y="41320"/>
                  </a:cubicBezTo>
                  <a:cubicBezTo>
                    <a:pt x="76363" y="40754"/>
                    <a:pt x="79090" y="38490"/>
                    <a:pt x="79090" y="37924"/>
                  </a:cubicBezTo>
                  <a:cubicBezTo>
                    <a:pt x="79090" y="37358"/>
                    <a:pt x="76363" y="36226"/>
                    <a:pt x="81818" y="35094"/>
                  </a:cubicBezTo>
                  <a:cubicBezTo>
                    <a:pt x="84545" y="34528"/>
                    <a:pt x="81818" y="33396"/>
                    <a:pt x="84545" y="32830"/>
                  </a:cubicBezTo>
                  <a:cubicBezTo>
                    <a:pt x="84545" y="31698"/>
                    <a:pt x="90000" y="31132"/>
                    <a:pt x="92727" y="30566"/>
                  </a:cubicBezTo>
                  <a:cubicBezTo>
                    <a:pt x="92727" y="30000"/>
                    <a:pt x="100909" y="28301"/>
                    <a:pt x="100909" y="27735"/>
                  </a:cubicBezTo>
                  <a:cubicBezTo>
                    <a:pt x="100909" y="27169"/>
                    <a:pt x="98181" y="26037"/>
                    <a:pt x="98181" y="24905"/>
                  </a:cubicBezTo>
                  <a:cubicBezTo>
                    <a:pt x="98181" y="23773"/>
                    <a:pt x="98181" y="23207"/>
                    <a:pt x="98181" y="22075"/>
                  </a:cubicBezTo>
                  <a:cubicBezTo>
                    <a:pt x="98181" y="20377"/>
                    <a:pt x="100909" y="20377"/>
                    <a:pt x="109090" y="19811"/>
                  </a:cubicBezTo>
                  <a:cubicBezTo>
                    <a:pt x="120000" y="19245"/>
                    <a:pt x="120000" y="18113"/>
                    <a:pt x="120000" y="15849"/>
                  </a:cubicBezTo>
                  <a:cubicBezTo>
                    <a:pt x="117272" y="16415"/>
                    <a:pt x="111818" y="16415"/>
                    <a:pt x="109090" y="15849"/>
                  </a:cubicBezTo>
                  <a:cubicBezTo>
                    <a:pt x="109090" y="15849"/>
                    <a:pt x="109090" y="16415"/>
                    <a:pt x="109090" y="1584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1" name="Google Shape;713;gb0755e36db_0_0">
              <a:extLst>
                <a:ext uri="{FF2B5EF4-FFF2-40B4-BE49-F238E27FC236}">
                  <a16:creationId xmlns:a16="http://schemas.microsoft.com/office/drawing/2014/main" id="{E40673C0-6742-FF4C-8968-32027B2A32C6}"/>
                </a:ext>
              </a:extLst>
            </p:cNvPr>
            <p:cNvSpPr/>
            <p:nvPr/>
          </p:nvSpPr>
          <p:spPr>
            <a:xfrm>
              <a:off x="8867769" y="9760975"/>
              <a:ext cx="540300" cy="58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375" y="72000"/>
                  </a:moveTo>
                  <a:cubicBezTo>
                    <a:pt x="106875" y="68571"/>
                    <a:pt x="108750" y="66857"/>
                    <a:pt x="108750" y="60000"/>
                  </a:cubicBezTo>
                  <a:cubicBezTo>
                    <a:pt x="103125" y="60000"/>
                    <a:pt x="97500" y="60000"/>
                    <a:pt x="93750" y="60000"/>
                  </a:cubicBezTo>
                  <a:cubicBezTo>
                    <a:pt x="90000" y="60000"/>
                    <a:pt x="91875" y="58285"/>
                    <a:pt x="91875" y="56571"/>
                  </a:cubicBezTo>
                  <a:cubicBezTo>
                    <a:pt x="91875" y="54857"/>
                    <a:pt x="90000" y="51428"/>
                    <a:pt x="88125" y="51428"/>
                  </a:cubicBezTo>
                  <a:cubicBezTo>
                    <a:pt x="88125" y="49714"/>
                    <a:pt x="90000" y="49714"/>
                    <a:pt x="90000" y="48000"/>
                  </a:cubicBezTo>
                  <a:cubicBezTo>
                    <a:pt x="91875" y="46285"/>
                    <a:pt x="90000" y="44571"/>
                    <a:pt x="88125" y="44571"/>
                  </a:cubicBezTo>
                  <a:cubicBezTo>
                    <a:pt x="88125" y="42857"/>
                    <a:pt x="90000" y="41142"/>
                    <a:pt x="88125" y="39428"/>
                  </a:cubicBezTo>
                  <a:cubicBezTo>
                    <a:pt x="84375" y="36000"/>
                    <a:pt x="80625" y="36000"/>
                    <a:pt x="76875" y="36000"/>
                  </a:cubicBezTo>
                  <a:cubicBezTo>
                    <a:pt x="75000" y="36000"/>
                    <a:pt x="71250" y="32571"/>
                    <a:pt x="69375" y="30857"/>
                  </a:cubicBezTo>
                  <a:cubicBezTo>
                    <a:pt x="65625" y="30857"/>
                    <a:pt x="63750" y="27428"/>
                    <a:pt x="61875" y="27428"/>
                  </a:cubicBezTo>
                  <a:cubicBezTo>
                    <a:pt x="58125" y="27428"/>
                    <a:pt x="56250" y="27428"/>
                    <a:pt x="54375" y="27428"/>
                  </a:cubicBezTo>
                  <a:cubicBezTo>
                    <a:pt x="50625" y="27428"/>
                    <a:pt x="43125" y="18857"/>
                    <a:pt x="43125" y="15428"/>
                  </a:cubicBezTo>
                  <a:cubicBezTo>
                    <a:pt x="43125" y="13714"/>
                    <a:pt x="43125" y="12000"/>
                    <a:pt x="43125" y="10285"/>
                  </a:cubicBezTo>
                  <a:cubicBezTo>
                    <a:pt x="43125" y="8571"/>
                    <a:pt x="43125" y="8571"/>
                    <a:pt x="43125" y="6857"/>
                  </a:cubicBezTo>
                  <a:cubicBezTo>
                    <a:pt x="43125" y="0"/>
                    <a:pt x="39375" y="3428"/>
                    <a:pt x="33750" y="5142"/>
                  </a:cubicBezTo>
                  <a:cubicBezTo>
                    <a:pt x="28125" y="5142"/>
                    <a:pt x="24375" y="10285"/>
                    <a:pt x="18750" y="10285"/>
                  </a:cubicBezTo>
                  <a:cubicBezTo>
                    <a:pt x="15000" y="10285"/>
                    <a:pt x="15000" y="13714"/>
                    <a:pt x="13125" y="15428"/>
                  </a:cubicBezTo>
                  <a:cubicBezTo>
                    <a:pt x="11250" y="15428"/>
                    <a:pt x="5625" y="13714"/>
                    <a:pt x="3750" y="13714"/>
                  </a:cubicBezTo>
                  <a:cubicBezTo>
                    <a:pt x="7500" y="15428"/>
                    <a:pt x="9375" y="24000"/>
                    <a:pt x="11250" y="27428"/>
                  </a:cubicBezTo>
                  <a:cubicBezTo>
                    <a:pt x="7500" y="29142"/>
                    <a:pt x="9375" y="36000"/>
                    <a:pt x="9375" y="39428"/>
                  </a:cubicBezTo>
                  <a:cubicBezTo>
                    <a:pt x="9375" y="42857"/>
                    <a:pt x="9375" y="44571"/>
                    <a:pt x="7500" y="46285"/>
                  </a:cubicBezTo>
                  <a:cubicBezTo>
                    <a:pt x="5625" y="48000"/>
                    <a:pt x="5625" y="51428"/>
                    <a:pt x="5625" y="53142"/>
                  </a:cubicBezTo>
                  <a:cubicBezTo>
                    <a:pt x="3750" y="56571"/>
                    <a:pt x="9375" y="56571"/>
                    <a:pt x="9375" y="60000"/>
                  </a:cubicBezTo>
                  <a:cubicBezTo>
                    <a:pt x="9375" y="61714"/>
                    <a:pt x="5625" y="63428"/>
                    <a:pt x="5625" y="65142"/>
                  </a:cubicBezTo>
                  <a:cubicBezTo>
                    <a:pt x="0" y="70285"/>
                    <a:pt x="7500" y="72000"/>
                    <a:pt x="7500" y="78857"/>
                  </a:cubicBezTo>
                  <a:cubicBezTo>
                    <a:pt x="7500" y="80571"/>
                    <a:pt x="7500" y="82285"/>
                    <a:pt x="7500" y="84000"/>
                  </a:cubicBezTo>
                  <a:cubicBezTo>
                    <a:pt x="9375" y="85714"/>
                    <a:pt x="11250" y="87428"/>
                    <a:pt x="13125" y="89142"/>
                  </a:cubicBezTo>
                  <a:cubicBezTo>
                    <a:pt x="13125" y="90857"/>
                    <a:pt x="9375" y="90857"/>
                    <a:pt x="13125" y="92571"/>
                  </a:cubicBezTo>
                  <a:cubicBezTo>
                    <a:pt x="13125" y="92571"/>
                    <a:pt x="11250" y="96000"/>
                    <a:pt x="11250" y="96000"/>
                  </a:cubicBezTo>
                  <a:cubicBezTo>
                    <a:pt x="11250" y="101142"/>
                    <a:pt x="16875" y="104571"/>
                    <a:pt x="16875" y="108000"/>
                  </a:cubicBezTo>
                  <a:cubicBezTo>
                    <a:pt x="18750" y="113142"/>
                    <a:pt x="15000" y="118285"/>
                    <a:pt x="24375" y="118285"/>
                  </a:cubicBezTo>
                  <a:cubicBezTo>
                    <a:pt x="26250" y="120000"/>
                    <a:pt x="26250" y="116571"/>
                    <a:pt x="26250" y="114857"/>
                  </a:cubicBezTo>
                  <a:cubicBezTo>
                    <a:pt x="26250" y="113142"/>
                    <a:pt x="30000" y="111428"/>
                    <a:pt x="31875" y="111428"/>
                  </a:cubicBezTo>
                  <a:cubicBezTo>
                    <a:pt x="33750" y="109714"/>
                    <a:pt x="35625" y="108000"/>
                    <a:pt x="37500" y="111428"/>
                  </a:cubicBezTo>
                  <a:cubicBezTo>
                    <a:pt x="41250" y="113142"/>
                    <a:pt x="45000" y="111428"/>
                    <a:pt x="46875" y="111428"/>
                  </a:cubicBezTo>
                  <a:cubicBezTo>
                    <a:pt x="50625" y="111428"/>
                    <a:pt x="50625" y="116571"/>
                    <a:pt x="52500" y="116571"/>
                  </a:cubicBezTo>
                  <a:cubicBezTo>
                    <a:pt x="54375" y="116571"/>
                    <a:pt x="56250" y="113142"/>
                    <a:pt x="58125" y="111428"/>
                  </a:cubicBezTo>
                  <a:cubicBezTo>
                    <a:pt x="60000" y="108000"/>
                    <a:pt x="67500" y="113142"/>
                    <a:pt x="69375" y="109714"/>
                  </a:cubicBezTo>
                  <a:cubicBezTo>
                    <a:pt x="73125" y="101142"/>
                    <a:pt x="71250" y="92571"/>
                    <a:pt x="82500" y="89142"/>
                  </a:cubicBezTo>
                  <a:cubicBezTo>
                    <a:pt x="86250" y="87428"/>
                    <a:pt x="91875" y="87428"/>
                    <a:pt x="97500" y="87428"/>
                  </a:cubicBezTo>
                  <a:cubicBezTo>
                    <a:pt x="103125" y="87428"/>
                    <a:pt x="106875" y="89142"/>
                    <a:pt x="110625" y="92571"/>
                  </a:cubicBezTo>
                  <a:cubicBezTo>
                    <a:pt x="112500" y="87428"/>
                    <a:pt x="120000" y="73714"/>
                    <a:pt x="114375" y="72000"/>
                  </a:cubicBezTo>
                  <a:cubicBezTo>
                    <a:pt x="112500" y="70285"/>
                    <a:pt x="116250" y="72000"/>
                    <a:pt x="114375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2" name="Google Shape;714;gb0755e36db_0_0">
              <a:extLst>
                <a:ext uri="{FF2B5EF4-FFF2-40B4-BE49-F238E27FC236}">
                  <a16:creationId xmlns:a16="http://schemas.microsoft.com/office/drawing/2014/main" id="{1631FA24-7F27-C74D-BBA7-A7A002569F28}"/>
                </a:ext>
              </a:extLst>
            </p:cNvPr>
            <p:cNvSpPr/>
            <p:nvPr/>
          </p:nvSpPr>
          <p:spPr>
            <a:xfrm>
              <a:off x="9172380" y="10180641"/>
              <a:ext cx="379200" cy="37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666" y="65454"/>
                  </a:moveTo>
                  <a:cubicBezTo>
                    <a:pt x="104000" y="68181"/>
                    <a:pt x="98666" y="70909"/>
                    <a:pt x="96000" y="65454"/>
                  </a:cubicBezTo>
                  <a:cubicBezTo>
                    <a:pt x="93333" y="62727"/>
                    <a:pt x="98666" y="60000"/>
                    <a:pt x="96000" y="54545"/>
                  </a:cubicBezTo>
                  <a:cubicBezTo>
                    <a:pt x="93333" y="51818"/>
                    <a:pt x="93333" y="49090"/>
                    <a:pt x="90666" y="46363"/>
                  </a:cubicBezTo>
                  <a:cubicBezTo>
                    <a:pt x="82666" y="40909"/>
                    <a:pt x="82666" y="46363"/>
                    <a:pt x="77333" y="43636"/>
                  </a:cubicBezTo>
                  <a:cubicBezTo>
                    <a:pt x="74666" y="43636"/>
                    <a:pt x="72000" y="43636"/>
                    <a:pt x="66666" y="40909"/>
                  </a:cubicBezTo>
                  <a:cubicBezTo>
                    <a:pt x="61333" y="40909"/>
                    <a:pt x="64000" y="35454"/>
                    <a:pt x="66666" y="32727"/>
                  </a:cubicBezTo>
                  <a:cubicBezTo>
                    <a:pt x="66666" y="27272"/>
                    <a:pt x="64000" y="21818"/>
                    <a:pt x="64000" y="19090"/>
                  </a:cubicBezTo>
                  <a:cubicBezTo>
                    <a:pt x="61333" y="10909"/>
                    <a:pt x="64000" y="10909"/>
                    <a:pt x="56000" y="8181"/>
                  </a:cubicBezTo>
                  <a:cubicBezTo>
                    <a:pt x="50666" y="2727"/>
                    <a:pt x="48000" y="0"/>
                    <a:pt x="37333" y="2727"/>
                  </a:cubicBezTo>
                  <a:cubicBezTo>
                    <a:pt x="29333" y="2727"/>
                    <a:pt x="18666" y="5454"/>
                    <a:pt x="13333" y="8181"/>
                  </a:cubicBezTo>
                  <a:cubicBezTo>
                    <a:pt x="5333" y="16363"/>
                    <a:pt x="8000" y="21818"/>
                    <a:pt x="5333" y="30000"/>
                  </a:cubicBezTo>
                  <a:cubicBezTo>
                    <a:pt x="5333" y="32727"/>
                    <a:pt x="2666" y="35454"/>
                    <a:pt x="2666" y="38181"/>
                  </a:cubicBezTo>
                  <a:cubicBezTo>
                    <a:pt x="0" y="40909"/>
                    <a:pt x="2666" y="40909"/>
                    <a:pt x="5333" y="46363"/>
                  </a:cubicBezTo>
                  <a:cubicBezTo>
                    <a:pt x="10666" y="54545"/>
                    <a:pt x="16000" y="57272"/>
                    <a:pt x="24000" y="65454"/>
                  </a:cubicBezTo>
                  <a:cubicBezTo>
                    <a:pt x="26666" y="68181"/>
                    <a:pt x="32000" y="68181"/>
                    <a:pt x="34666" y="68181"/>
                  </a:cubicBezTo>
                  <a:cubicBezTo>
                    <a:pt x="40000" y="68181"/>
                    <a:pt x="42666" y="70909"/>
                    <a:pt x="45333" y="73636"/>
                  </a:cubicBezTo>
                  <a:cubicBezTo>
                    <a:pt x="50666" y="76363"/>
                    <a:pt x="72000" y="84545"/>
                    <a:pt x="66666" y="95454"/>
                  </a:cubicBezTo>
                  <a:cubicBezTo>
                    <a:pt x="64000" y="98181"/>
                    <a:pt x="58666" y="100909"/>
                    <a:pt x="58666" y="106363"/>
                  </a:cubicBezTo>
                  <a:cubicBezTo>
                    <a:pt x="58666" y="111818"/>
                    <a:pt x="58666" y="111818"/>
                    <a:pt x="53333" y="114545"/>
                  </a:cubicBezTo>
                  <a:cubicBezTo>
                    <a:pt x="50666" y="120000"/>
                    <a:pt x="72000" y="117272"/>
                    <a:pt x="74666" y="120000"/>
                  </a:cubicBezTo>
                  <a:cubicBezTo>
                    <a:pt x="80000" y="120000"/>
                    <a:pt x="80000" y="120000"/>
                    <a:pt x="85333" y="117272"/>
                  </a:cubicBezTo>
                  <a:cubicBezTo>
                    <a:pt x="88000" y="111818"/>
                    <a:pt x="96000" y="117272"/>
                    <a:pt x="98666" y="114545"/>
                  </a:cubicBezTo>
                  <a:cubicBezTo>
                    <a:pt x="101333" y="111818"/>
                    <a:pt x="104000" y="109090"/>
                    <a:pt x="106666" y="106363"/>
                  </a:cubicBezTo>
                  <a:cubicBezTo>
                    <a:pt x="109333" y="100909"/>
                    <a:pt x="106666" y="95454"/>
                    <a:pt x="109333" y="92727"/>
                  </a:cubicBezTo>
                  <a:cubicBezTo>
                    <a:pt x="109333" y="87272"/>
                    <a:pt x="120000" y="65454"/>
                    <a:pt x="106666" y="65454"/>
                  </a:cubicBezTo>
                  <a:cubicBezTo>
                    <a:pt x="106666" y="68181"/>
                    <a:pt x="109333" y="65454"/>
                    <a:pt x="106666" y="6545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3" name="Google Shape;715;gb0755e36db_0_0">
              <a:extLst>
                <a:ext uri="{FF2B5EF4-FFF2-40B4-BE49-F238E27FC236}">
                  <a16:creationId xmlns:a16="http://schemas.microsoft.com/office/drawing/2014/main" id="{E1BBE6D8-5675-9A48-8701-59F0258D1DAA}"/>
                </a:ext>
              </a:extLst>
            </p:cNvPr>
            <p:cNvSpPr/>
            <p:nvPr/>
          </p:nvSpPr>
          <p:spPr>
            <a:xfrm>
              <a:off x="8692476" y="9142974"/>
              <a:ext cx="1675500" cy="169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190" y="34029"/>
                  </a:moveTo>
                  <a:cubicBezTo>
                    <a:pt x="117587" y="32835"/>
                    <a:pt x="117587" y="31641"/>
                    <a:pt x="116984" y="31044"/>
                  </a:cubicBezTo>
                  <a:cubicBezTo>
                    <a:pt x="115778" y="30447"/>
                    <a:pt x="113969" y="31044"/>
                    <a:pt x="113366" y="30447"/>
                  </a:cubicBezTo>
                  <a:cubicBezTo>
                    <a:pt x="110351" y="29850"/>
                    <a:pt x="108542" y="27462"/>
                    <a:pt x="106733" y="26268"/>
                  </a:cubicBezTo>
                  <a:cubicBezTo>
                    <a:pt x="105527" y="25671"/>
                    <a:pt x="104321" y="25074"/>
                    <a:pt x="103718" y="24477"/>
                  </a:cubicBezTo>
                  <a:cubicBezTo>
                    <a:pt x="101909" y="23880"/>
                    <a:pt x="101306" y="24477"/>
                    <a:pt x="99497" y="24477"/>
                  </a:cubicBezTo>
                  <a:cubicBezTo>
                    <a:pt x="97085" y="25074"/>
                    <a:pt x="94673" y="22089"/>
                    <a:pt x="92261" y="23283"/>
                  </a:cubicBezTo>
                  <a:cubicBezTo>
                    <a:pt x="90452" y="23880"/>
                    <a:pt x="88643" y="20895"/>
                    <a:pt x="87437" y="20298"/>
                  </a:cubicBezTo>
                  <a:cubicBezTo>
                    <a:pt x="85628" y="19104"/>
                    <a:pt x="83216" y="17910"/>
                    <a:pt x="81407" y="17910"/>
                  </a:cubicBezTo>
                  <a:cubicBezTo>
                    <a:pt x="80201" y="17313"/>
                    <a:pt x="78994" y="17313"/>
                    <a:pt x="78391" y="17910"/>
                  </a:cubicBezTo>
                  <a:cubicBezTo>
                    <a:pt x="77788" y="19701"/>
                    <a:pt x="75979" y="20298"/>
                    <a:pt x="75376" y="21492"/>
                  </a:cubicBezTo>
                  <a:cubicBezTo>
                    <a:pt x="74170" y="23283"/>
                    <a:pt x="74773" y="22686"/>
                    <a:pt x="73567" y="21492"/>
                  </a:cubicBezTo>
                  <a:cubicBezTo>
                    <a:pt x="73567" y="21492"/>
                    <a:pt x="72964" y="20895"/>
                    <a:pt x="72964" y="20895"/>
                  </a:cubicBezTo>
                  <a:cubicBezTo>
                    <a:pt x="71758" y="20298"/>
                    <a:pt x="72361" y="21492"/>
                    <a:pt x="71758" y="22089"/>
                  </a:cubicBezTo>
                  <a:cubicBezTo>
                    <a:pt x="71155" y="22686"/>
                    <a:pt x="69346" y="17313"/>
                    <a:pt x="69949" y="17313"/>
                  </a:cubicBezTo>
                  <a:cubicBezTo>
                    <a:pt x="69949" y="17313"/>
                    <a:pt x="68140" y="19701"/>
                    <a:pt x="67537" y="19701"/>
                  </a:cubicBezTo>
                  <a:cubicBezTo>
                    <a:pt x="67537" y="19701"/>
                    <a:pt x="69949" y="17910"/>
                    <a:pt x="69346" y="17313"/>
                  </a:cubicBezTo>
                  <a:cubicBezTo>
                    <a:pt x="68140" y="16716"/>
                    <a:pt x="68140" y="19701"/>
                    <a:pt x="66934" y="19701"/>
                  </a:cubicBezTo>
                  <a:cubicBezTo>
                    <a:pt x="66934" y="19701"/>
                    <a:pt x="69346" y="16119"/>
                    <a:pt x="69346" y="15522"/>
                  </a:cubicBezTo>
                  <a:cubicBezTo>
                    <a:pt x="69346" y="14925"/>
                    <a:pt x="70552" y="14925"/>
                    <a:pt x="70552" y="14328"/>
                  </a:cubicBezTo>
                  <a:cubicBezTo>
                    <a:pt x="71155" y="13731"/>
                    <a:pt x="71758" y="14925"/>
                    <a:pt x="72361" y="13731"/>
                  </a:cubicBezTo>
                  <a:cubicBezTo>
                    <a:pt x="72964" y="13134"/>
                    <a:pt x="72361" y="13134"/>
                    <a:pt x="72361" y="11940"/>
                  </a:cubicBezTo>
                  <a:cubicBezTo>
                    <a:pt x="72964" y="11343"/>
                    <a:pt x="72964" y="10149"/>
                    <a:pt x="71758" y="9552"/>
                  </a:cubicBezTo>
                  <a:cubicBezTo>
                    <a:pt x="69949" y="8955"/>
                    <a:pt x="69949" y="6567"/>
                    <a:pt x="69949" y="4776"/>
                  </a:cubicBezTo>
                  <a:cubicBezTo>
                    <a:pt x="69949" y="4179"/>
                    <a:pt x="69346" y="3582"/>
                    <a:pt x="68743" y="2985"/>
                  </a:cubicBezTo>
                  <a:cubicBezTo>
                    <a:pt x="68140" y="2388"/>
                    <a:pt x="67537" y="4179"/>
                    <a:pt x="66934" y="4776"/>
                  </a:cubicBezTo>
                  <a:cubicBezTo>
                    <a:pt x="66331" y="6567"/>
                    <a:pt x="65125" y="8955"/>
                    <a:pt x="63316" y="8955"/>
                  </a:cubicBezTo>
                  <a:cubicBezTo>
                    <a:pt x="62713" y="8955"/>
                    <a:pt x="62110" y="8358"/>
                    <a:pt x="60904" y="8358"/>
                  </a:cubicBezTo>
                  <a:cubicBezTo>
                    <a:pt x="60301" y="8358"/>
                    <a:pt x="59698" y="8955"/>
                    <a:pt x="59095" y="8358"/>
                  </a:cubicBezTo>
                  <a:cubicBezTo>
                    <a:pt x="57889" y="7761"/>
                    <a:pt x="57286" y="8358"/>
                    <a:pt x="56080" y="8358"/>
                  </a:cubicBezTo>
                  <a:cubicBezTo>
                    <a:pt x="54874" y="8358"/>
                    <a:pt x="55477" y="8358"/>
                    <a:pt x="54874" y="9552"/>
                  </a:cubicBezTo>
                  <a:cubicBezTo>
                    <a:pt x="54271" y="10149"/>
                    <a:pt x="51256" y="9552"/>
                    <a:pt x="50653" y="10149"/>
                  </a:cubicBezTo>
                  <a:cubicBezTo>
                    <a:pt x="49447" y="10149"/>
                    <a:pt x="47638" y="11343"/>
                    <a:pt x="46432" y="11343"/>
                  </a:cubicBezTo>
                  <a:cubicBezTo>
                    <a:pt x="44623" y="11343"/>
                    <a:pt x="43417" y="8955"/>
                    <a:pt x="43417" y="7761"/>
                  </a:cubicBezTo>
                  <a:cubicBezTo>
                    <a:pt x="42211" y="5970"/>
                    <a:pt x="44623" y="4776"/>
                    <a:pt x="44020" y="2985"/>
                  </a:cubicBezTo>
                  <a:cubicBezTo>
                    <a:pt x="43417" y="1791"/>
                    <a:pt x="42814" y="0"/>
                    <a:pt x="41608" y="597"/>
                  </a:cubicBezTo>
                  <a:cubicBezTo>
                    <a:pt x="41608" y="1194"/>
                    <a:pt x="37386" y="2985"/>
                    <a:pt x="36783" y="2985"/>
                  </a:cubicBezTo>
                  <a:cubicBezTo>
                    <a:pt x="36180" y="2985"/>
                    <a:pt x="34974" y="2985"/>
                    <a:pt x="34974" y="3582"/>
                  </a:cubicBezTo>
                  <a:cubicBezTo>
                    <a:pt x="34371" y="3582"/>
                    <a:pt x="34371" y="5373"/>
                    <a:pt x="33768" y="4179"/>
                  </a:cubicBezTo>
                  <a:cubicBezTo>
                    <a:pt x="33165" y="3582"/>
                    <a:pt x="28341" y="2985"/>
                    <a:pt x="28341" y="3582"/>
                  </a:cubicBezTo>
                  <a:cubicBezTo>
                    <a:pt x="28341" y="3582"/>
                    <a:pt x="29547" y="4179"/>
                    <a:pt x="29547" y="4179"/>
                  </a:cubicBezTo>
                  <a:cubicBezTo>
                    <a:pt x="30150" y="4776"/>
                    <a:pt x="30150" y="5373"/>
                    <a:pt x="30150" y="6567"/>
                  </a:cubicBezTo>
                  <a:cubicBezTo>
                    <a:pt x="30753" y="6567"/>
                    <a:pt x="30753" y="7761"/>
                    <a:pt x="31356" y="8358"/>
                  </a:cubicBezTo>
                  <a:cubicBezTo>
                    <a:pt x="31356" y="8358"/>
                    <a:pt x="32562" y="8358"/>
                    <a:pt x="32562" y="8358"/>
                  </a:cubicBezTo>
                  <a:cubicBezTo>
                    <a:pt x="32562" y="8955"/>
                    <a:pt x="31356" y="9552"/>
                    <a:pt x="30753" y="9552"/>
                  </a:cubicBezTo>
                  <a:cubicBezTo>
                    <a:pt x="30150" y="10149"/>
                    <a:pt x="30150" y="10746"/>
                    <a:pt x="29547" y="11343"/>
                  </a:cubicBezTo>
                  <a:cubicBezTo>
                    <a:pt x="29547" y="11343"/>
                    <a:pt x="26532" y="13731"/>
                    <a:pt x="25929" y="13134"/>
                  </a:cubicBezTo>
                  <a:cubicBezTo>
                    <a:pt x="25929" y="12537"/>
                    <a:pt x="25326" y="12537"/>
                    <a:pt x="24723" y="13134"/>
                  </a:cubicBezTo>
                  <a:cubicBezTo>
                    <a:pt x="24120" y="13731"/>
                    <a:pt x="22914" y="12537"/>
                    <a:pt x="22914" y="12537"/>
                  </a:cubicBezTo>
                  <a:cubicBezTo>
                    <a:pt x="21708" y="11940"/>
                    <a:pt x="21105" y="9552"/>
                    <a:pt x="20502" y="9552"/>
                  </a:cubicBezTo>
                  <a:cubicBezTo>
                    <a:pt x="19296" y="8955"/>
                    <a:pt x="17487" y="10746"/>
                    <a:pt x="16281" y="10746"/>
                  </a:cubicBezTo>
                  <a:cubicBezTo>
                    <a:pt x="15075" y="10746"/>
                    <a:pt x="13869" y="10746"/>
                    <a:pt x="12663" y="10746"/>
                  </a:cubicBezTo>
                  <a:cubicBezTo>
                    <a:pt x="12663" y="10746"/>
                    <a:pt x="12663" y="11940"/>
                    <a:pt x="13266" y="11940"/>
                  </a:cubicBezTo>
                  <a:cubicBezTo>
                    <a:pt x="13266" y="12537"/>
                    <a:pt x="14472" y="12537"/>
                    <a:pt x="15075" y="12537"/>
                  </a:cubicBezTo>
                  <a:cubicBezTo>
                    <a:pt x="15075" y="13134"/>
                    <a:pt x="12663" y="13731"/>
                    <a:pt x="12060" y="13731"/>
                  </a:cubicBezTo>
                  <a:cubicBezTo>
                    <a:pt x="11457" y="14328"/>
                    <a:pt x="12663" y="16119"/>
                    <a:pt x="13266" y="16716"/>
                  </a:cubicBezTo>
                  <a:cubicBezTo>
                    <a:pt x="14472" y="19104"/>
                    <a:pt x="14472" y="20895"/>
                    <a:pt x="13266" y="23283"/>
                  </a:cubicBezTo>
                  <a:cubicBezTo>
                    <a:pt x="13266" y="24477"/>
                    <a:pt x="13266" y="28059"/>
                    <a:pt x="12060" y="28059"/>
                  </a:cubicBezTo>
                  <a:cubicBezTo>
                    <a:pt x="11457" y="28656"/>
                    <a:pt x="10251" y="28059"/>
                    <a:pt x="9045" y="28656"/>
                  </a:cubicBezTo>
                  <a:cubicBezTo>
                    <a:pt x="8442" y="29253"/>
                    <a:pt x="6633" y="29253"/>
                    <a:pt x="6030" y="29253"/>
                  </a:cubicBezTo>
                  <a:cubicBezTo>
                    <a:pt x="3015" y="30447"/>
                    <a:pt x="3015" y="31641"/>
                    <a:pt x="3015" y="34029"/>
                  </a:cubicBezTo>
                  <a:cubicBezTo>
                    <a:pt x="3015" y="35223"/>
                    <a:pt x="1206" y="35223"/>
                    <a:pt x="1206" y="35820"/>
                  </a:cubicBezTo>
                  <a:cubicBezTo>
                    <a:pt x="1206" y="37611"/>
                    <a:pt x="0" y="38208"/>
                    <a:pt x="1206" y="39402"/>
                  </a:cubicBezTo>
                  <a:cubicBezTo>
                    <a:pt x="2412" y="40597"/>
                    <a:pt x="2412" y="41791"/>
                    <a:pt x="3015" y="42985"/>
                  </a:cubicBezTo>
                  <a:cubicBezTo>
                    <a:pt x="3015" y="43582"/>
                    <a:pt x="3618" y="43582"/>
                    <a:pt x="4221" y="43582"/>
                  </a:cubicBezTo>
                  <a:cubicBezTo>
                    <a:pt x="4824" y="43582"/>
                    <a:pt x="4824" y="44179"/>
                    <a:pt x="5427" y="44776"/>
                  </a:cubicBezTo>
                  <a:cubicBezTo>
                    <a:pt x="6633" y="46567"/>
                    <a:pt x="9648" y="44776"/>
                    <a:pt x="10854" y="43582"/>
                  </a:cubicBezTo>
                  <a:cubicBezTo>
                    <a:pt x="10854" y="45373"/>
                    <a:pt x="9648" y="48358"/>
                    <a:pt x="11457" y="48955"/>
                  </a:cubicBezTo>
                  <a:cubicBezTo>
                    <a:pt x="12060" y="48955"/>
                    <a:pt x="13869" y="48358"/>
                    <a:pt x="14472" y="48358"/>
                  </a:cubicBezTo>
                  <a:cubicBezTo>
                    <a:pt x="16281" y="48955"/>
                    <a:pt x="16884" y="48955"/>
                    <a:pt x="18090" y="47761"/>
                  </a:cubicBezTo>
                  <a:cubicBezTo>
                    <a:pt x="18090" y="47164"/>
                    <a:pt x="19296" y="47164"/>
                    <a:pt x="19899" y="47164"/>
                  </a:cubicBezTo>
                  <a:cubicBezTo>
                    <a:pt x="21105" y="45970"/>
                    <a:pt x="22311" y="45373"/>
                    <a:pt x="23517" y="45373"/>
                  </a:cubicBezTo>
                  <a:cubicBezTo>
                    <a:pt x="24723" y="44776"/>
                    <a:pt x="27738" y="43582"/>
                    <a:pt x="26532" y="45970"/>
                  </a:cubicBezTo>
                  <a:cubicBezTo>
                    <a:pt x="26532" y="47164"/>
                    <a:pt x="25929" y="48358"/>
                    <a:pt x="26532" y="49552"/>
                  </a:cubicBezTo>
                  <a:cubicBezTo>
                    <a:pt x="27135" y="50746"/>
                    <a:pt x="28341" y="51940"/>
                    <a:pt x="29547" y="52537"/>
                  </a:cubicBezTo>
                  <a:cubicBezTo>
                    <a:pt x="30753" y="53731"/>
                    <a:pt x="32562" y="53134"/>
                    <a:pt x="33768" y="53731"/>
                  </a:cubicBezTo>
                  <a:cubicBezTo>
                    <a:pt x="34371" y="54328"/>
                    <a:pt x="34974" y="54925"/>
                    <a:pt x="35577" y="54925"/>
                  </a:cubicBezTo>
                  <a:cubicBezTo>
                    <a:pt x="36180" y="54925"/>
                    <a:pt x="36783" y="55522"/>
                    <a:pt x="36783" y="56119"/>
                  </a:cubicBezTo>
                  <a:cubicBezTo>
                    <a:pt x="37989" y="56119"/>
                    <a:pt x="41005" y="55522"/>
                    <a:pt x="41005" y="57313"/>
                  </a:cubicBezTo>
                  <a:cubicBezTo>
                    <a:pt x="41608" y="58507"/>
                    <a:pt x="41005" y="58507"/>
                    <a:pt x="41608" y="59701"/>
                  </a:cubicBezTo>
                  <a:cubicBezTo>
                    <a:pt x="42211" y="60298"/>
                    <a:pt x="41608" y="60298"/>
                    <a:pt x="41005" y="60895"/>
                  </a:cubicBezTo>
                  <a:cubicBezTo>
                    <a:pt x="41005" y="60895"/>
                    <a:pt x="42211" y="63880"/>
                    <a:pt x="42211" y="64477"/>
                  </a:cubicBezTo>
                  <a:cubicBezTo>
                    <a:pt x="42211" y="65074"/>
                    <a:pt x="47035" y="64477"/>
                    <a:pt x="47638" y="64477"/>
                  </a:cubicBezTo>
                  <a:cubicBezTo>
                    <a:pt x="47638" y="65671"/>
                    <a:pt x="47035" y="67462"/>
                    <a:pt x="48241" y="68059"/>
                  </a:cubicBezTo>
                  <a:cubicBezTo>
                    <a:pt x="50050" y="69253"/>
                    <a:pt x="50050" y="70447"/>
                    <a:pt x="49447" y="72835"/>
                  </a:cubicBezTo>
                  <a:cubicBezTo>
                    <a:pt x="48844" y="74029"/>
                    <a:pt x="48241" y="75820"/>
                    <a:pt x="48844" y="77611"/>
                  </a:cubicBezTo>
                  <a:cubicBezTo>
                    <a:pt x="48844" y="78208"/>
                    <a:pt x="49447" y="79402"/>
                    <a:pt x="49447" y="80597"/>
                  </a:cubicBezTo>
                  <a:cubicBezTo>
                    <a:pt x="49447" y="81194"/>
                    <a:pt x="48241" y="82388"/>
                    <a:pt x="49447" y="82388"/>
                  </a:cubicBezTo>
                  <a:cubicBezTo>
                    <a:pt x="50050" y="82985"/>
                    <a:pt x="51859" y="83582"/>
                    <a:pt x="53065" y="82985"/>
                  </a:cubicBezTo>
                  <a:cubicBezTo>
                    <a:pt x="54271" y="81791"/>
                    <a:pt x="56683" y="85970"/>
                    <a:pt x="56080" y="86567"/>
                  </a:cubicBezTo>
                  <a:cubicBezTo>
                    <a:pt x="56080" y="87164"/>
                    <a:pt x="56080" y="87761"/>
                    <a:pt x="56683" y="88358"/>
                  </a:cubicBezTo>
                  <a:cubicBezTo>
                    <a:pt x="57286" y="88955"/>
                    <a:pt x="58492" y="87761"/>
                    <a:pt x="59095" y="88358"/>
                  </a:cubicBezTo>
                  <a:cubicBezTo>
                    <a:pt x="61507" y="89552"/>
                    <a:pt x="59095" y="91940"/>
                    <a:pt x="59095" y="93731"/>
                  </a:cubicBezTo>
                  <a:cubicBezTo>
                    <a:pt x="60301" y="91940"/>
                    <a:pt x="61507" y="95522"/>
                    <a:pt x="61507" y="95522"/>
                  </a:cubicBezTo>
                  <a:cubicBezTo>
                    <a:pt x="62110" y="97910"/>
                    <a:pt x="60904" y="98507"/>
                    <a:pt x="59095" y="99104"/>
                  </a:cubicBezTo>
                  <a:cubicBezTo>
                    <a:pt x="56683" y="100298"/>
                    <a:pt x="55477" y="101492"/>
                    <a:pt x="54271" y="103283"/>
                  </a:cubicBezTo>
                  <a:cubicBezTo>
                    <a:pt x="53668" y="104477"/>
                    <a:pt x="53065" y="105074"/>
                    <a:pt x="51859" y="105671"/>
                  </a:cubicBezTo>
                  <a:cubicBezTo>
                    <a:pt x="51256" y="106865"/>
                    <a:pt x="50050" y="107462"/>
                    <a:pt x="48844" y="108656"/>
                  </a:cubicBezTo>
                  <a:cubicBezTo>
                    <a:pt x="50050" y="108656"/>
                    <a:pt x="51256" y="108059"/>
                    <a:pt x="51859" y="108059"/>
                  </a:cubicBezTo>
                  <a:cubicBezTo>
                    <a:pt x="52462" y="108059"/>
                    <a:pt x="53065" y="109253"/>
                    <a:pt x="53668" y="109253"/>
                  </a:cubicBezTo>
                  <a:cubicBezTo>
                    <a:pt x="53668" y="109850"/>
                    <a:pt x="54271" y="110447"/>
                    <a:pt x="54874" y="111044"/>
                  </a:cubicBezTo>
                  <a:cubicBezTo>
                    <a:pt x="55477" y="111641"/>
                    <a:pt x="56080" y="111044"/>
                    <a:pt x="56683" y="111641"/>
                  </a:cubicBezTo>
                  <a:cubicBezTo>
                    <a:pt x="57889" y="112835"/>
                    <a:pt x="60301" y="113432"/>
                    <a:pt x="60904" y="115223"/>
                  </a:cubicBezTo>
                  <a:cubicBezTo>
                    <a:pt x="61507" y="116417"/>
                    <a:pt x="62110" y="118805"/>
                    <a:pt x="62713" y="120000"/>
                  </a:cubicBezTo>
                  <a:cubicBezTo>
                    <a:pt x="63316" y="119402"/>
                    <a:pt x="63919" y="118805"/>
                    <a:pt x="64522" y="117611"/>
                  </a:cubicBezTo>
                  <a:cubicBezTo>
                    <a:pt x="64522" y="117014"/>
                    <a:pt x="65125" y="115820"/>
                    <a:pt x="65728" y="115223"/>
                  </a:cubicBezTo>
                  <a:cubicBezTo>
                    <a:pt x="66331" y="113432"/>
                    <a:pt x="68140" y="112835"/>
                    <a:pt x="69949" y="111641"/>
                  </a:cubicBezTo>
                  <a:cubicBezTo>
                    <a:pt x="71155" y="110447"/>
                    <a:pt x="71155" y="109253"/>
                    <a:pt x="71758" y="107462"/>
                  </a:cubicBezTo>
                  <a:cubicBezTo>
                    <a:pt x="72964" y="105074"/>
                    <a:pt x="74773" y="104477"/>
                    <a:pt x="75979" y="102686"/>
                  </a:cubicBezTo>
                  <a:cubicBezTo>
                    <a:pt x="77788" y="100895"/>
                    <a:pt x="75979" y="98507"/>
                    <a:pt x="76582" y="96119"/>
                  </a:cubicBezTo>
                  <a:cubicBezTo>
                    <a:pt x="77185" y="95522"/>
                    <a:pt x="77185" y="94925"/>
                    <a:pt x="77185" y="93731"/>
                  </a:cubicBezTo>
                  <a:cubicBezTo>
                    <a:pt x="77185" y="93134"/>
                    <a:pt x="77185" y="93134"/>
                    <a:pt x="77788" y="93134"/>
                  </a:cubicBezTo>
                  <a:cubicBezTo>
                    <a:pt x="78994" y="92537"/>
                    <a:pt x="79597" y="91343"/>
                    <a:pt x="80201" y="90746"/>
                  </a:cubicBezTo>
                  <a:cubicBezTo>
                    <a:pt x="80804" y="90149"/>
                    <a:pt x="81407" y="89552"/>
                    <a:pt x="82613" y="88955"/>
                  </a:cubicBezTo>
                  <a:cubicBezTo>
                    <a:pt x="83216" y="88955"/>
                    <a:pt x="83819" y="88358"/>
                    <a:pt x="85025" y="87761"/>
                  </a:cubicBezTo>
                  <a:cubicBezTo>
                    <a:pt x="85628" y="87761"/>
                    <a:pt x="86231" y="88358"/>
                    <a:pt x="86834" y="88358"/>
                  </a:cubicBezTo>
                  <a:cubicBezTo>
                    <a:pt x="87437" y="88358"/>
                    <a:pt x="86834" y="87761"/>
                    <a:pt x="86834" y="87761"/>
                  </a:cubicBezTo>
                  <a:cubicBezTo>
                    <a:pt x="86231" y="87164"/>
                    <a:pt x="88643" y="86567"/>
                    <a:pt x="88643" y="86567"/>
                  </a:cubicBezTo>
                  <a:cubicBezTo>
                    <a:pt x="88643" y="86567"/>
                    <a:pt x="89849" y="84776"/>
                    <a:pt x="89849" y="85373"/>
                  </a:cubicBezTo>
                  <a:cubicBezTo>
                    <a:pt x="90452" y="85970"/>
                    <a:pt x="93467" y="84776"/>
                    <a:pt x="93467" y="84776"/>
                  </a:cubicBezTo>
                  <a:cubicBezTo>
                    <a:pt x="94070" y="84776"/>
                    <a:pt x="93467" y="85373"/>
                    <a:pt x="94070" y="85373"/>
                  </a:cubicBezTo>
                  <a:cubicBezTo>
                    <a:pt x="94673" y="85373"/>
                    <a:pt x="96482" y="85373"/>
                    <a:pt x="97085" y="84776"/>
                  </a:cubicBezTo>
                  <a:cubicBezTo>
                    <a:pt x="97688" y="84179"/>
                    <a:pt x="97688" y="83582"/>
                    <a:pt x="98291" y="82985"/>
                  </a:cubicBezTo>
                  <a:cubicBezTo>
                    <a:pt x="98894" y="82985"/>
                    <a:pt x="99497" y="82388"/>
                    <a:pt x="99497" y="81791"/>
                  </a:cubicBezTo>
                  <a:cubicBezTo>
                    <a:pt x="100100" y="81194"/>
                    <a:pt x="99497" y="80000"/>
                    <a:pt x="100100" y="79402"/>
                  </a:cubicBezTo>
                  <a:cubicBezTo>
                    <a:pt x="100703" y="78805"/>
                    <a:pt x="101306" y="78208"/>
                    <a:pt x="101909" y="77611"/>
                  </a:cubicBezTo>
                  <a:cubicBezTo>
                    <a:pt x="103115" y="75820"/>
                    <a:pt x="103718" y="75223"/>
                    <a:pt x="103718" y="73432"/>
                  </a:cubicBezTo>
                  <a:cubicBezTo>
                    <a:pt x="103718" y="72238"/>
                    <a:pt x="103718" y="71641"/>
                    <a:pt x="104321" y="70447"/>
                  </a:cubicBezTo>
                  <a:cubicBezTo>
                    <a:pt x="104321" y="69850"/>
                    <a:pt x="104924" y="69850"/>
                    <a:pt x="105527" y="69253"/>
                  </a:cubicBezTo>
                  <a:cubicBezTo>
                    <a:pt x="106130" y="68656"/>
                    <a:pt x="105527" y="67462"/>
                    <a:pt x="105527" y="66865"/>
                  </a:cubicBezTo>
                  <a:cubicBezTo>
                    <a:pt x="105527" y="65671"/>
                    <a:pt x="106130" y="65074"/>
                    <a:pt x="106130" y="63880"/>
                  </a:cubicBezTo>
                  <a:cubicBezTo>
                    <a:pt x="106733" y="62089"/>
                    <a:pt x="106130" y="60298"/>
                    <a:pt x="106130" y="58507"/>
                  </a:cubicBezTo>
                  <a:cubicBezTo>
                    <a:pt x="106130" y="57313"/>
                    <a:pt x="105527" y="56119"/>
                    <a:pt x="106130" y="55522"/>
                  </a:cubicBezTo>
                  <a:cubicBezTo>
                    <a:pt x="106733" y="54328"/>
                    <a:pt x="106130" y="54925"/>
                    <a:pt x="106130" y="53731"/>
                  </a:cubicBezTo>
                  <a:cubicBezTo>
                    <a:pt x="106130" y="53731"/>
                    <a:pt x="107336" y="54328"/>
                    <a:pt x="107336" y="54328"/>
                  </a:cubicBezTo>
                  <a:cubicBezTo>
                    <a:pt x="107336" y="54328"/>
                    <a:pt x="107336" y="53731"/>
                    <a:pt x="107336" y="53731"/>
                  </a:cubicBezTo>
                  <a:cubicBezTo>
                    <a:pt x="107336" y="53731"/>
                    <a:pt x="107939" y="53731"/>
                    <a:pt x="107939" y="53731"/>
                  </a:cubicBezTo>
                  <a:cubicBezTo>
                    <a:pt x="109145" y="53731"/>
                    <a:pt x="109748" y="51940"/>
                    <a:pt x="109748" y="51343"/>
                  </a:cubicBezTo>
                  <a:cubicBezTo>
                    <a:pt x="110351" y="50746"/>
                    <a:pt x="110954" y="49552"/>
                    <a:pt x="111557" y="48358"/>
                  </a:cubicBezTo>
                  <a:cubicBezTo>
                    <a:pt x="112763" y="47164"/>
                    <a:pt x="113969" y="47164"/>
                    <a:pt x="114572" y="45970"/>
                  </a:cubicBezTo>
                  <a:cubicBezTo>
                    <a:pt x="117587" y="42388"/>
                    <a:pt x="120000" y="38208"/>
                    <a:pt x="118190" y="34029"/>
                  </a:cubicBezTo>
                  <a:cubicBezTo>
                    <a:pt x="116984" y="31641"/>
                    <a:pt x="119396" y="35820"/>
                    <a:pt x="118190" y="34029"/>
                  </a:cubicBezTo>
                  <a:close/>
                  <a:moveTo>
                    <a:pt x="69346" y="111044"/>
                  </a:moveTo>
                  <a:cubicBezTo>
                    <a:pt x="68140" y="111641"/>
                    <a:pt x="67537" y="112835"/>
                    <a:pt x="66331" y="113432"/>
                  </a:cubicBezTo>
                  <a:cubicBezTo>
                    <a:pt x="64522" y="114029"/>
                    <a:pt x="67537" y="112238"/>
                    <a:pt x="67537" y="111641"/>
                  </a:cubicBezTo>
                  <a:cubicBezTo>
                    <a:pt x="68140" y="111044"/>
                    <a:pt x="68743" y="109850"/>
                    <a:pt x="69949" y="108656"/>
                  </a:cubicBezTo>
                  <a:cubicBezTo>
                    <a:pt x="71155" y="107462"/>
                    <a:pt x="70552" y="109850"/>
                    <a:pt x="69346" y="111044"/>
                  </a:cubicBezTo>
                  <a:cubicBezTo>
                    <a:pt x="69346" y="111044"/>
                    <a:pt x="69949" y="110447"/>
                    <a:pt x="69346" y="11104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4" name="Google Shape;716;gb0755e36db_0_0">
              <a:extLst>
                <a:ext uri="{FF2B5EF4-FFF2-40B4-BE49-F238E27FC236}">
                  <a16:creationId xmlns:a16="http://schemas.microsoft.com/office/drawing/2014/main" id="{AD968C32-0141-2340-BE87-E065527C5505}"/>
                </a:ext>
              </a:extLst>
            </p:cNvPr>
            <p:cNvSpPr/>
            <p:nvPr/>
          </p:nvSpPr>
          <p:spPr>
            <a:xfrm>
              <a:off x="9341927" y="10663547"/>
              <a:ext cx="227100" cy="23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42857"/>
                  </a:moveTo>
                  <a:cubicBezTo>
                    <a:pt x="88888" y="34285"/>
                    <a:pt x="80000" y="34285"/>
                    <a:pt x="75555" y="29999"/>
                  </a:cubicBezTo>
                  <a:cubicBezTo>
                    <a:pt x="71111" y="25714"/>
                    <a:pt x="66666" y="29999"/>
                    <a:pt x="62222" y="25714"/>
                  </a:cubicBezTo>
                  <a:cubicBezTo>
                    <a:pt x="57777" y="21428"/>
                    <a:pt x="53333" y="17142"/>
                    <a:pt x="48888" y="12857"/>
                  </a:cubicBezTo>
                  <a:cubicBezTo>
                    <a:pt x="44444" y="0"/>
                    <a:pt x="40000" y="4285"/>
                    <a:pt x="26666" y="8571"/>
                  </a:cubicBezTo>
                  <a:cubicBezTo>
                    <a:pt x="22222" y="8571"/>
                    <a:pt x="22222" y="4285"/>
                    <a:pt x="17777" y="12857"/>
                  </a:cubicBezTo>
                  <a:cubicBezTo>
                    <a:pt x="13333" y="17142"/>
                    <a:pt x="13333" y="21428"/>
                    <a:pt x="13333" y="25714"/>
                  </a:cubicBezTo>
                  <a:cubicBezTo>
                    <a:pt x="13333" y="34285"/>
                    <a:pt x="13333" y="42857"/>
                    <a:pt x="13333" y="51428"/>
                  </a:cubicBezTo>
                  <a:cubicBezTo>
                    <a:pt x="13333" y="55714"/>
                    <a:pt x="13333" y="64285"/>
                    <a:pt x="8888" y="72857"/>
                  </a:cubicBezTo>
                  <a:cubicBezTo>
                    <a:pt x="0" y="81428"/>
                    <a:pt x="0" y="81428"/>
                    <a:pt x="4444" y="94285"/>
                  </a:cubicBezTo>
                  <a:cubicBezTo>
                    <a:pt x="8888" y="102857"/>
                    <a:pt x="8888" y="102857"/>
                    <a:pt x="17777" y="107142"/>
                  </a:cubicBezTo>
                  <a:cubicBezTo>
                    <a:pt x="26666" y="107142"/>
                    <a:pt x="35555" y="107142"/>
                    <a:pt x="40000" y="111428"/>
                  </a:cubicBezTo>
                  <a:cubicBezTo>
                    <a:pt x="44444" y="111428"/>
                    <a:pt x="53333" y="119999"/>
                    <a:pt x="57777" y="119999"/>
                  </a:cubicBezTo>
                  <a:cubicBezTo>
                    <a:pt x="66666" y="115714"/>
                    <a:pt x="75555" y="119999"/>
                    <a:pt x="84444" y="119999"/>
                  </a:cubicBezTo>
                  <a:cubicBezTo>
                    <a:pt x="88888" y="119999"/>
                    <a:pt x="102222" y="111428"/>
                    <a:pt x="106666" y="107142"/>
                  </a:cubicBezTo>
                  <a:cubicBezTo>
                    <a:pt x="115555" y="98571"/>
                    <a:pt x="120000" y="89999"/>
                    <a:pt x="115555" y="81428"/>
                  </a:cubicBezTo>
                  <a:cubicBezTo>
                    <a:pt x="111111" y="72857"/>
                    <a:pt x="111111" y="68571"/>
                    <a:pt x="106666" y="59999"/>
                  </a:cubicBezTo>
                  <a:cubicBezTo>
                    <a:pt x="106666" y="51428"/>
                    <a:pt x="102222" y="47142"/>
                    <a:pt x="93333" y="42857"/>
                  </a:cubicBezTo>
                  <a:cubicBezTo>
                    <a:pt x="88888" y="38571"/>
                    <a:pt x="97777" y="42857"/>
                    <a:pt x="93333" y="4285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5" name="Google Shape;717;gb0755e36db_0_0">
              <a:extLst>
                <a:ext uri="{FF2B5EF4-FFF2-40B4-BE49-F238E27FC236}">
                  <a16:creationId xmlns:a16="http://schemas.microsoft.com/office/drawing/2014/main" id="{D1A00A2F-31BB-ED4F-A973-7B18D24049F7}"/>
                </a:ext>
              </a:extLst>
            </p:cNvPr>
            <p:cNvSpPr/>
            <p:nvPr/>
          </p:nvSpPr>
          <p:spPr>
            <a:xfrm>
              <a:off x="8692476" y="10292745"/>
              <a:ext cx="867900" cy="150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873" y="41564"/>
                  </a:moveTo>
                  <a:cubicBezTo>
                    <a:pt x="94368" y="39553"/>
                    <a:pt x="92038" y="37541"/>
                    <a:pt x="93203" y="34860"/>
                  </a:cubicBezTo>
                  <a:cubicBezTo>
                    <a:pt x="93203" y="34189"/>
                    <a:pt x="93203" y="32849"/>
                    <a:pt x="93203" y="32178"/>
                  </a:cubicBezTo>
                  <a:cubicBezTo>
                    <a:pt x="94368" y="30167"/>
                    <a:pt x="96699" y="29497"/>
                    <a:pt x="99029" y="28156"/>
                  </a:cubicBezTo>
                  <a:cubicBezTo>
                    <a:pt x="103689" y="26145"/>
                    <a:pt x="106019" y="22793"/>
                    <a:pt x="110679" y="20782"/>
                  </a:cubicBezTo>
                  <a:cubicBezTo>
                    <a:pt x="113009" y="20111"/>
                    <a:pt x="116504" y="20111"/>
                    <a:pt x="118834" y="19441"/>
                  </a:cubicBezTo>
                  <a:cubicBezTo>
                    <a:pt x="120000" y="18100"/>
                    <a:pt x="118834" y="16089"/>
                    <a:pt x="117669" y="15418"/>
                  </a:cubicBezTo>
                  <a:cubicBezTo>
                    <a:pt x="116504" y="14078"/>
                    <a:pt x="117669" y="14078"/>
                    <a:pt x="115339" y="14078"/>
                  </a:cubicBezTo>
                  <a:cubicBezTo>
                    <a:pt x="113009" y="13407"/>
                    <a:pt x="114174" y="16089"/>
                    <a:pt x="113009" y="16759"/>
                  </a:cubicBezTo>
                  <a:cubicBezTo>
                    <a:pt x="111844" y="17430"/>
                    <a:pt x="110679" y="18770"/>
                    <a:pt x="109514" y="19441"/>
                  </a:cubicBezTo>
                  <a:cubicBezTo>
                    <a:pt x="108349" y="20111"/>
                    <a:pt x="104854" y="19441"/>
                    <a:pt x="102524" y="20111"/>
                  </a:cubicBezTo>
                  <a:cubicBezTo>
                    <a:pt x="101359" y="21452"/>
                    <a:pt x="97864" y="20111"/>
                    <a:pt x="95533" y="20111"/>
                  </a:cubicBezTo>
                  <a:cubicBezTo>
                    <a:pt x="94368" y="20111"/>
                    <a:pt x="92038" y="20782"/>
                    <a:pt x="90873" y="20111"/>
                  </a:cubicBezTo>
                  <a:cubicBezTo>
                    <a:pt x="88543" y="20111"/>
                    <a:pt x="92038" y="18770"/>
                    <a:pt x="92038" y="18770"/>
                  </a:cubicBezTo>
                  <a:cubicBezTo>
                    <a:pt x="93203" y="18100"/>
                    <a:pt x="92038" y="17430"/>
                    <a:pt x="92038" y="17430"/>
                  </a:cubicBezTo>
                  <a:cubicBezTo>
                    <a:pt x="92038" y="16089"/>
                    <a:pt x="93203" y="15418"/>
                    <a:pt x="94368" y="14748"/>
                  </a:cubicBezTo>
                  <a:cubicBezTo>
                    <a:pt x="99029" y="12067"/>
                    <a:pt x="89708" y="10726"/>
                    <a:pt x="86213" y="9385"/>
                  </a:cubicBezTo>
                  <a:cubicBezTo>
                    <a:pt x="82718" y="8044"/>
                    <a:pt x="78058" y="8044"/>
                    <a:pt x="74563" y="6033"/>
                  </a:cubicBezTo>
                  <a:cubicBezTo>
                    <a:pt x="73398" y="5363"/>
                    <a:pt x="71067" y="4692"/>
                    <a:pt x="69902" y="4022"/>
                  </a:cubicBezTo>
                  <a:cubicBezTo>
                    <a:pt x="68737" y="2681"/>
                    <a:pt x="67572" y="1340"/>
                    <a:pt x="66407" y="1340"/>
                  </a:cubicBezTo>
                  <a:cubicBezTo>
                    <a:pt x="65242" y="670"/>
                    <a:pt x="61747" y="670"/>
                    <a:pt x="60582" y="1340"/>
                  </a:cubicBezTo>
                  <a:cubicBezTo>
                    <a:pt x="59417" y="2011"/>
                    <a:pt x="58252" y="4022"/>
                    <a:pt x="55922" y="2681"/>
                  </a:cubicBezTo>
                  <a:cubicBezTo>
                    <a:pt x="54757" y="1340"/>
                    <a:pt x="52427" y="1340"/>
                    <a:pt x="50097" y="1340"/>
                  </a:cubicBezTo>
                  <a:cubicBezTo>
                    <a:pt x="47766" y="1340"/>
                    <a:pt x="47766" y="0"/>
                    <a:pt x="45436" y="670"/>
                  </a:cubicBezTo>
                  <a:cubicBezTo>
                    <a:pt x="44271" y="1340"/>
                    <a:pt x="40776" y="2011"/>
                    <a:pt x="40776" y="2681"/>
                  </a:cubicBezTo>
                  <a:cubicBezTo>
                    <a:pt x="39611" y="4022"/>
                    <a:pt x="40776" y="5363"/>
                    <a:pt x="40776" y="6033"/>
                  </a:cubicBezTo>
                  <a:cubicBezTo>
                    <a:pt x="39611" y="8715"/>
                    <a:pt x="36116" y="8715"/>
                    <a:pt x="32621" y="9385"/>
                  </a:cubicBezTo>
                  <a:cubicBezTo>
                    <a:pt x="30291" y="10055"/>
                    <a:pt x="31456" y="13407"/>
                    <a:pt x="31456" y="14748"/>
                  </a:cubicBezTo>
                  <a:cubicBezTo>
                    <a:pt x="31456" y="16089"/>
                    <a:pt x="32621" y="17430"/>
                    <a:pt x="32621" y="18100"/>
                  </a:cubicBezTo>
                  <a:cubicBezTo>
                    <a:pt x="32621" y="18770"/>
                    <a:pt x="29126" y="20782"/>
                    <a:pt x="29126" y="21452"/>
                  </a:cubicBezTo>
                  <a:cubicBezTo>
                    <a:pt x="27961" y="22122"/>
                    <a:pt x="24466" y="23463"/>
                    <a:pt x="24466" y="24134"/>
                  </a:cubicBezTo>
                  <a:cubicBezTo>
                    <a:pt x="24466" y="24804"/>
                    <a:pt x="24466" y="25474"/>
                    <a:pt x="24466" y="26145"/>
                  </a:cubicBezTo>
                  <a:cubicBezTo>
                    <a:pt x="24466" y="26815"/>
                    <a:pt x="23300" y="27486"/>
                    <a:pt x="23300" y="28156"/>
                  </a:cubicBezTo>
                  <a:cubicBezTo>
                    <a:pt x="23300" y="28826"/>
                    <a:pt x="24466" y="30837"/>
                    <a:pt x="22135" y="31508"/>
                  </a:cubicBezTo>
                  <a:cubicBezTo>
                    <a:pt x="22135" y="32178"/>
                    <a:pt x="22135" y="33519"/>
                    <a:pt x="22135" y="34189"/>
                  </a:cubicBezTo>
                  <a:cubicBezTo>
                    <a:pt x="20970" y="34189"/>
                    <a:pt x="19805" y="34189"/>
                    <a:pt x="19805" y="34860"/>
                  </a:cubicBezTo>
                  <a:cubicBezTo>
                    <a:pt x="19805" y="36201"/>
                    <a:pt x="22135" y="36871"/>
                    <a:pt x="22135" y="38212"/>
                  </a:cubicBezTo>
                  <a:cubicBezTo>
                    <a:pt x="22135" y="38882"/>
                    <a:pt x="22135" y="40223"/>
                    <a:pt x="23300" y="40893"/>
                  </a:cubicBezTo>
                  <a:cubicBezTo>
                    <a:pt x="25631" y="43575"/>
                    <a:pt x="20970" y="46256"/>
                    <a:pt x="20970" y="48938"/>
                  </a:cubicBezTo>
                  <a:cubicBezTo>
                    <a:pt x="19805" y="50279"/>
                    <a:pt x="22135" y="51620"/>
                    <a:pt x="20970" y="52960"/>
                  </a:cubicBezTo>
                  <a:cubicBezTo>
                    <a:pt x="19805" y="53631"/>
                    <a:pt x="17475" y="54301"/>
                    <a:pt x="16310" y="55642"/>
                  </a:cubicBezTo>
                  <a:cubicBezTo>
                    <a:pt x="15145" y="56983"/>
                    <a:pt x="19805" y="62346"/>
                    <a:pt x="17475" y="63016"/>
                  </a:cubicBezTo>
                  <a:cubicBezTo>
                    <a:pt x="12815" y="64357"/>
                    <a:pt x="13980" y="67709"/>
                    <a:pt x="12815" y="70391"/>
                  </a:cubicBezTo>
                  <a:cubicBezTo>
                    <a:pt x="10485" y="72402"/>
                    <a:pt x="11650" y="75754"/>
                    <a:pt x="11650" y="78435"/>
                  </a:cubicBezTo>
                  <a:cubicBezTo>
                    <a:pt x="11650" y="80446"/>
                    <a:pt x="11650" y="82458"/>
                    <a:pt x="11650" y="84469"/>
                  </a:cubicBezTo>
                  <a:cubicBezTo>
                    <a:pt x="11650" y="85139"/>
                    <a:pt x="17475" y="87150"/>
                    <a:pt x="15145" y="87150"/>
                  </a:cubicBezTo>
                  <a:cubicBezTo>
                    <a:pt x="15145" y="87150"/>
                    <a:pt x="10485" y="87821"/>
                    <a:pt x="12815" y="88491"/>
                  </a:cubicBezTo>
                  <a:cubicBezTo>
                    <a:pt x="15145" y="88491"/>
                    <a:pt x="15145" y="89162"/>
                    <a:pt x="13980" y="90502"/>
                  </a:cubicBezTo>
                  <a:cubicBezTo>
                    <a:pt x="12815" y="91843"/>
                    <a:pt x="12815" y="93184"/>
                    <a:pt x="12815" y="95195"/>
                  </a:cubicBezTo>
                  <a:cubicBezTo>
                    <a:pt x="12815" y="96536"/>
                    <a:pt x="10485" y="97206"/>
                    <a:pt x="9320" y="98547"/>
                  </a:cubicBezTo>
                  <a:cubicBezTo>
                    <a:pt x="8155" y="99217"/>
                    <a:pt x="9320" y="100558"/>
                    <a:pt x="9320" y="101899"/>
                  </a:cubicBezTo>
                  <a:cubicBezTo>
                    <a:pt x="9320" y="102569"/>
                    <a:pt x="6990" y="104581"/>
                    <a:pt x="5825" y="104581"/>
                  </a:cubicBezTo>
                  <a:cubicBezTo>
                    <a:pt x="0" y="105921"/>
                    <a:pt x="3495" y="109944"/>
                    <a:pt x="4660" y="111955"/>
                  </a:cubicBezTo>
                  <a:cubicBezTo>
                    <a:pt x="5825" y="113296"/>
                    <a:pt x="9320" y="111284"/>
                    <a:pt x="9320" y="113966"/>
                  </a:cubicBezTo>
                  <a:cubicBezTo>
                    <a:pt x="9320" y="114636"/>
                    <a:pt x="8155" y="116648"/>
                    <a:pt x="10485" y="117318"/>
                  </a:cubicBezTo>
                  <a:cubicBezTo>
                    <a:pt x="11650" y="117988"/>
                    <a:pt x="12815" y="117988"/>
                    <a:pt x="15145" y="117988"/>
                  </a:cubicBezTo>
                  <a:cubicBezTo>
                    <a:pt x="17475" y="118659"/>
                    <a:pt x="20970" y="118659"/>
                    <a:pt x="23300" y="118659"/>
                  </a:cubicBezTo>
                  <a:cubicBezTo>
                    <a:pt x="24466" y="118659"/>
                    <a:pt x="25631" y="118659"/>
                    <a:pt x="26796" y="119329"/>
                  </a:cubicBezTo>
                  <a:cubicBezTo>
                    <a:pt x="26796" y="118659"/>
                    <a:pt x="27961" y="118659"/>
                    <a:pt x="29126" y="118659"/>
                  </a:cubicBezTo>
                  <a:cubicBezTo>
                    <a:pt x="29126" y="119329"/>
                    <a:pt x="31456" y="120000"/>
                    <a:pt x="31456" y="120000"/>
                  </a:cubicBezTo>
                  <a:cubicBezTo>
                    <a:pt x="32621" y="120000"/>
                    <a:pt x="30291" y="117988"/>
                    <a:pt x="30291" y="117318"/>
                  </a:cubicBezTo>
                  <a:cubicBezTo>
                    <a:pt x="27961" y="115977"/>
                    <a:pt x="27961" y="114636"/>
                    <a:pt x="27961" y="113296"/>
                  </a:cubicBezTo>
                  <a:cubicBezTo>
                    <a:pt x="27961" y="111955"/>
                    <a:pt x="27961" y="111284"/>
                    <a:pt x="31456" y="109944"/>
                  </a:cubicBezTo>
                  <a:cubicBezTo>
                    <a:pt x="33786" y="109273"/>
                    <a:pt x="29126" y="109273"/>
                    <a:pt x="29126" y="109273"/>
                  </a:cubicBezTo>
                  <a:cubicBezTo>
                    <a:pt x="29126" y="109273"/>
                    <a:pt x="31456" y="108603"/>
                    <a:pt x="30291" y="108603"/>
                  </a:cubicBezTo>
                  <a:cubicBezTo>
                    <a:pt x="31456" y="108603"/>
                    <a:pt x="31456" y="109273"/>
                    <a:pt x="32621" y="109273"/>
                  </a:cubicBezTo>
                  <a:cubicBezTo>
                    <a:pt x="33786" y="109944"/>
                    <a:pt x="34951" y="109273"/>
                    <a:pt x="36116" y="109273"/>
                  </a:cubicBezTo>
                  <a:cubicBezTo>
                    <a:pt x="37281" y="107932"/>
                    <a:pt x="36116" y="106592"/>
                    <a:pt x="36116" y="105251"/>
                  </a:cubicBezTo>
                  <a:cubicBezTo>
                    <a:pt x="37281" y="103910"/>
                    <a:pt x="39611" y="103240"/>
                    <a:pt x="43106" y="102569"/>
                  </a:cubicBezTo>
                  <a:cubicBezTo>
                    <a:pt x="44271" y="101899"/>
                    <a:pt x="45436" y="101899"/>
                    <a:pt x="46601" y="101229"/>
                  </a:cubicBezTo>
                  <a:cubicBezTo>
                    <a:pt x="47766" y="100558"/>
                    <a:pt x="45436" y="99888"/>
                    <a:pt x="45436" y="99888"/>
                  </a:cubicBezTo>
                  <a:cubicBezTo>
                    <a:pt x="45436" y="99217"/>
                    <a:pt x="48932" y="98547"/>
                    <a:pt x="47766" y="97206"/>
                  </a:cubicBezTo>
                  <a:cubicBezTo>
                    <a:pt x="46601" y="95865"/>
                    <a:pt x="41941" y="97206"/>
                    <a:pt x="40776" y="95865"/>
                  </a:cubicBezTo>
                  <a:cubicBezTo>
                    <a:pt x="39611" y="95195"/>
                    <a:pt x="38446" y="95195"/>
                    <a:pt x="37281" y="93854"/>
                  </a:cubicBezTo>
                  <a:cubicBezTo>
                    <a:pt x="36116" y="92513"/>
                    <a:pt x="38446" y="90502"/>
                    <a:pt x="39611" y="89832"/>
                  </a:cubicBezTo>
                  <a:cubicBezTo>
                    <a:pt x="41941" y="89162"/>
                    <a:pt x="43106" y="87821"/>
                    <a:pt x="45436" y="87821"/>
                  </a:cubicBezTo>
                  <a:cubicBezTo>
                    <a:pt x="47766" y="87150"/>
                    <a:pt x="47766" y="88491"/>
                    <a:pt x="48932" y="86480"/>
                  </a:cubicBezTo>
                  <a:cubicBezTo>
                    <a:pt x="48932" y="85139"/>
                    <a:pt x="51262" y="84469"/>
                    <a:pt x="50097" y="83128"/>
                  </a:cubicBezTo>
                  <a:cubicBezTo>
                    <a:pt x="48932" y="81117"/>
                    <a:pt x="54757" y="81117"/>
                    <a:pt x="55922" y="79776"/>
                  </a:cubicBezTo>
                  <a:cubicBezTo>
                    <a:pt x="55922" y="79776"/>
                    <a:pt x="50097" y="77094"/>
                    <a:pt x="55922" y="77765"/>
                  </a:cubicBezTo>
                  <a:cubicBezTo>
                    <a:pt x="57087" y="78435"/>
                    <a:pt x="57087" y="79106"/>
                    <a:pt x="58252" y="79106"/>
                  </a:cubicBezTo>
                  <a:cubicBezTo>
                    <a:pt x="60582" y="79106"/>
                    <a:pt x="60582" y="77094"/>
                    <a:pt x="59417" y="76424"/>
                  </a:cubicBezTo>
                  <a:cubicBezTo>
                    <a:pt x="59417" y="75754"/>
                    <a:pt x="57087" y="77094"/>
                    <a:pt x="57087" y="77094"/>
                  </a:cubicBezTo>
                  <a:cubicBezTo>
                    <a:pt x="54757" y="77094"/>
                    <a:pt x="52427" y="76424"/>
                    <a:pt x="52427" y="75754"/>
                  </a:cubicBezTo>
                  <a:cubicBezTo>
                    <a:pt x="52427" y="75083"/>
                    <a:pt x="50097" y="70391"/>
                    <a:pt x="52427" y="70391"/>
                  </a:cubicBezTo>
                  <a:cubicBezTo>
                    <a:pt x="55922" y="71061"/>
                    <a:pt x="58252" y="72402"/>
                    <a:pt x="62912" y="72402"/>
                  </a:cubicBezTo>
                  <a:cubicBezTo>
                    <a:pt x="64077" y="72402"/>
                    <a:pt x="65242" y="71731"/>
                    <a:pt x="66407" y="71731"/>
                  </a:cubicBezTo>
                  <a:cubicBezTo>
                    <a:pt x="68737" y="70391"/>
                    <a:pt x="66407" y="69720"/>
                    <a:pt x="67572" y="68379"/>
                  </a:cubicBezTo>
                  <a:cubicBezTo>
                    <a:pt x="67572" y="67709"/>
                    <a:pt x="68737" y="67039"/>
                    <a:pt x="68737" y="67039"/>
                  </a:cubicBezTo>
                  <a:cubicBezTo>
                    <a:pt x="69902" y="65698"/>
                    <a:pt x="68737" y="65698"/>
                    <a:pt x="68737" y="65027"/>
                  </a:cubicBezTo>
                  <a:cubicBezTo>
                    <a:pt x="67572" y="64357"/>
                    <a:pt x="67572" y="63016"/>
                    <a:pt x="68737" y="63016"/>
                  </a:cubicBezTo>
                  <a:cubicBezTo>
                    <a:pt x="71067" y="63016"/>
                    <a:pt x="69902" y="64357"/>
                    <a:pt x="69902" y="64357"/>
                  </a:cubicBezTo>
                  <a:cubicBezTo>
                    <a:pt x="68737" y="63687"/>
                    <a:pt x="75728" y="63687"/>
                    <a:pt x="75728" y="63687"/>
                  </a:cubicBezTo>
                  <a:cubicBezTo>
                    <a:pt x="80388" y="63687"/>
                    <a:pt x="83883" y="62346"/>
                    <a:pt x="88543" y="62346"/>
                  </a:cubicBezTo>
                  <a:cubicBezTo>
                    <a:pt x="89708" y="61675"/>
                    <a:pt x="93203" y="61005"/>
                    <a:pt x="95533" y="60335"/>
                  </a:cubicBezTo>
                  <a:cubicBezTo>
                    <a:pt x="96699" y="59664"/>
                    <a:pt x="96699" y="58994"/>
                    <a:pt x="97864" y="58324"/>
                  </a:cubicBezTo>
                  <a:cubicBezTo>
                    <a:pt x="99029" y="57653"/>
                    <a:pt x="100194" y="56983"/>
                    <a:pt x="101359" y="55642"/>
                  </a:cubicBezTo>
                  <a:cubicBezTo>
                    <a:pt x="101359" y="53631"/>
                    <a:pt x="99029" y="53631"/>
                    <a:pt x="96699" y="52290"/>
                  </a:cubicBezTo>
                  <a:cubicBezTo>
                    <a:pt x="95533" y="50949"/>
                    <a:pt x="99029" y="50279"/>
                    <a:pt x="96699" y="48938"/>
                  </a:cubicBezTo>
                  <a:cubicBezTo>
                    <a:pt x="95533" y="48268"/>
                    <a:pt x="90873" y="47597"/>
                    <a:pt x="90873" y="46256"/>
                  </a:cubicBezTo>
                  <a:cubicBezTo>
                    <a:pt x="90873" y="46256"/>
                    <a:pt x="90873" y="45586"/>
                    <a:pt x="92038" y="45586"/>
                  </a:cubicBezTo>
                  <a:cubicBezTo>
                    <a:pt x="92038" y="44916"/>
                    <a:pt x="90873" y="44916"/>
                    <a:pt x="90873" y="44245"/>
                  </a:cubicBezTo>
                  <a:cubicBezTo>
                    <a:pt x="90873" y="43575"/>
                    <a:pt x="89708" y="42234"/>
                    <a:pt x="90873" y="41564"/>
                  </a:cubicBezTo>
                  <a:cubicBezTo>
                    <a:pt x="92038" y="40893"/>
                    <a:pt x="89708" y="42234"/>
                    <a:pt x="90873" y="4156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6" name="Google Shape;718;gb0755e36db_0_0">
              <a:extLst>
                <a:ext uri="{FF2B5EF4-FFF2-40B4-BE49-F238E27FC236}">
                  <a16:creationId xmlns:a16="http://schemas.microsoft.com/office/drawing/2014/main" id="{01C66650-B698-CD4C-B417-2F2FFC896FC8}"/>
                </a:ext>
              </a:extLst>
            </p:cNvPr>
            <p:cNvSpPr/>
            <p:nvPr/>
          </p:nvSpPr>
          <p:spPr>
            <a:xfrm>
              <a:off x="8129234" y="8703189"/>
              <a:ext cx="183900" cy="20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818" y="115000"/>
                  </a:moveTo>
                  <a:cubicBezTo>
                    <a:pt x="87272" y="120000"/>
                    <a:pt x="92727" y="120000"/>
                    <a:pt x="103636" y="120000"/>
                  </a:cubicBezTo>
                  <a:cubicBezTo>
                    <a:pt x="92727" y="105000"/>
                    <a:pt x="103636" y="100000"/>
                    <a:pt x="103636" y="85000"/>
                  </a:cubicBezTo>
                  <a:cubicBezTo>
                    <a:pt x="103636" y="75000"/>
                    <a:pt x="109090" y="60000"/>
                    <a:pt x="109090" y="50000"/>
                  </a:cubicBezTo>
                  <a:cubicBezTo>
                    <a:pt x="109090" y="45000"/>
                    <a:pt x="114545" y="40000"/>
                    <a:pt x="114545" y="35000"/>
                  </a:cubicBezTo>
                  <a:cubicBezTo>
                    <a:pt x="120000" y="30000"/>
                    <a:pt x="114545" y="25000"/>
                    <a:pt x="120000" y="15000"/>
                  </a:cubicBezTo>
                  <a:cubicBezTo>
                    <a:pt x="120000" y="0"/>
                    <a:pt x="98181" y="20000"/>
                    <a:pt x="92727" y="20000"/>
                  </a:cubicBezTo>
                  <a:cubicBezTo>
                    <a:pt x="81818" y="20000"/>
                    <a:pt x="76363" y="15000"/>
                    <a:pt x="65454" y="25000"/>
                  </a:cubicBezTo>
                  <a:cubicBezTo>
                    <a:pt x="65454" y="25000"/>
                    <a:pt x="54545" y="45000"/>
                    <a:pt x="49090" y="40000"/>
                  </a:cubicBezTo>
                  <a:cubicBezTo>
                    <a:pt x="38181" y="40000"/>
                    <a:pt x="32727" y="40000"/>
                    <a:pt x="21818" y="45000"/>
                  </a:cubicBezTo>
                  <a:cubicBezTo>
                    <a:pt x="21818" y="50000"/>
                    <a:pt x="21818" y="60000"/>
                    <a:pt x="16363" y="60000"/>
                  </a:cubicBezTo>
                  <a:cubicBezTo>
                    <a:pt x="16363" y="65000"/>
                    <a:pt x="5454" y="65000"/>
                    <a:pt x="0" y="65000"/>
                  </a:cubicBezTo>
                  <a:cubicBezTo>
                    <a:pt x="10909" y="75000"/>
                    <a:pt x="21818" y="90000"/>
                    <a:pt x="32727" y="95000"/>
                  </a:cubicBezTo>
                  <a:cubicBezTo>
                    <a:pt x="38181" y="105000"/>
                    <a:pt x="49090" y="110000"/>
                    <a:pt x="60000" y="110000"/>
                  </a:cubicBezTo>
                  <a:cubicBezTo>
                    <a:pt x="65454" y="110000"/>
                    <a:pt x="76363" y="110000"/>
                    <a:pt x="81818" y="115000"/>
                  </a:cubicBezTo>
                  <a:cubicBezTo>
                    <a:pt x="87272" y="115000"/>
                    <a:pt x="81818" y="110000"/>
                    <a:pt x="81818" y="11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7" name="Google Shape;719;gb0755e36db_0_0">
              <a:extLst>
                <a:ext uri="{FF2B5EF4-FFF2-40B4-BE49-F238E27FC236}">
                  <a16:creationId xmlns:a16="http://schemas.microsoft.com/office/drawing/2014/main" id="{C1CEE7AE-8B7C-3444-A07E-3CD5C39D6E03}"/>
                </a:ext>
              </a:extLst>
            </p:cNvPr>
            <p:cNvSpPr/>
            <p:nvPr/>
          </p:nvSpPr>
          <p:spPr>
            <a:xfrm>
              <a:off x="8186710" y="8890023"/>
              <a:ext cx="1437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941" y="80000"/>
                  </a:moveTo>
                  <a:cubicBezTo>
                    <a:pt x="112941" y="72000"/>
                    <a:pt x="112941" y="64000"/>
                    <a:pt x="120000" y="64000"/>
                  </a:cubicBezTo>
                  <a:cubicBezTo>
                    <a:pt x="112941" y="56000"/>
                    <a:pt x="112941" y="48000"/>
                    <a:pt x="105882" y="48000"/>
                  </a:cubicBezTo>
                  <a:cubicBezTo>
                    <a:pt x="98823" y="40000"/>
                    <a:pt x="91764" y="16000"/>
                    <a:pt x="84705" y="16000"/>
                  </a:cubicBezTo>
                  <a:cubicBezTo>
                    <a:pt x="70588" y="16000"/>
                    <a:pt x="63529" y="16000"/>
                    <a:pt x="56470" y="8000"/>
                  </a:cubicBezTo>
                  <a:cubicBezTo>
                    <a:pt x="49411" y="0"/>
                    <a:pt x="28235" y="0"/>
                    <a:pt x="21176" y="0"/>
                  </a:cubicBezTo>
                  <a:cubicBezTo>
                    <a:pt x="28235" y="8000"/>
                    <a:pt x="0" y="48000"/>
                    <a:pt x="21176" y="48000"/>
                  </a:cubicBezTo>
                  <a:cubicBezTo>
                    <a:pt x="28235" y="48000"/>
                    <a:pt x="28235" y="64000"/>
                    <a:pt x="42352" y="56000"/>
                  </a:cubicBezTo>
                  <a:cubicBezTo>
                    <a:pt x="49411" y="48000"/>
                    <a:pt x="28235" y="40000"/>
                    <a:pt x="28235" y="40000"/>
                  </a:cubicBezTo>
                  <a:cubicBezTo>
                    <a:pt x="35294" y="40000"/>
                    <a:pt x="49411" y="48000"/>
                    <a:pt x="49411" y="56000"/>
                  </a:cubicBezTo>
                  <a:cubicBezTo>
                    <a:pt x="56470" y="72000"/>
                    <a:pt x="70588" y="64000"/>
                    <a:pt x="77647" y="80000"/>
                  </a:cubicBezTo>
                  <a:cubicBezTo>
                    <a:pt x="84705" y="88000"/>
                    <a:pt x="84705" y="104000"/>
                    <a:pt x="98823" y="112000"/>
                  </a:cubicBezTo>
                  <a:cubicBezTo>
                    <a:pt x="120000" y="120000"/>
                    <a:pt x="120000" y="96000"/>
                    <a:pt x="112941" y="80000"/>
                  </a:cubicBezTo>
                  <a:cubicBezTo>
                    <a:pt x="112941" y="72000"/>
                    <a:pt x="112941" y="88000"/>
                    <a:pt x="112941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8" name="Google Shape;720;gb0755e36db_0_0">
              <a:extLst>
                <a:ext uri="{FF2B5EF4-FFF2-40B4-BE49-F238E27FC236}">
                  <a16:creationId xmlns:a16="http://schemas.microsoft.com/office/drawing/2014/main" id="{1418CB22-7DA1-A340-B5FA-B12B087CF885}"/>
                </a:ext>
              </a:extLst>
            </p:cNvPr>
            <p:cNvSpPr/>
            <p:nvPr/>
          </p:nvSpPr>
          <p:spPr>
            <a:xfrm>
              <a:off x="8025781" y="8746304"/>
              <a:ext cx="948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636" y="13333"/>
                  </a:moveTo>
                  <a:cubicBezTo>
                    <a:pt x="43636" y="0"/>
                    <a:pt x="43636" y="0"/>
                    <a:pt x="43636" y="0"/>
                  </a:cubicBezTo>
                  <a:cubicBezTo>
                    <a:pt x="32727" y="13333"/>
                    <a:pt x="10909" y="40000"/>
                    <a:pt x="0" y="53333"/>
                  </a:cubicBezTo>
                  <a:cubicBezTo>
                    <a:pt x="21818" y="66666"/>
                    <a:pt x="120000" y="120000"/>
                    <a:pt x="120000" y="66666"/>
                  </a:cubicBezTo>
                  <a:cubicBezTo>
                    <a:pt x="120000" y="26666"/>
                    <a:pt x="65454" y="40000"/>
                    <a:pt x="43636" y="1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9" name="Google Shape;721;gb0755e36db_0_0">
              <a:extLst>
                <a:ext uri="{FF2B5EF4-FFF2-40B4-BE49-F238E27FC236}">
                  <a16:creationId xmlns:a16="http://schemas.microsoft.com/office/drawing/2014/main" id="{DCB7D0E5-888D-8B4D-B280-D4E080E5EBF3}"/>
                </a:ext>
              </a:extLst>
            </p:cNvPr>
            <p:cNvSpPr/>
            <p:nvPr/>
          </p:nvSpPr>
          <p:spPr>
            <a:xfrm>
              <a:off x="7925202" y="8593962"/>
              <a:ext cx="1695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83478"/>
                  </a:moveTo>
                  <a:cubicBezTo>
                    <a:pt x="96000" y="73043"/>
                    <a:pt x="114000" y="67826"/>
                    <a:pt x="120000" y="62608"/>
                  </a:cubicBezTo>
                  <a:cubicBezTo>
                    <a:pt x="102000" y="57391"/>
                    <a:pt x="96000" y="57391"/>
                    <a:pt x="96000" y="41739"/>
                  </a:cubicBezTo>
                  <a:cubicBezTo>
                    <a:pt x="96000" y="36521"/>
                    <a:pt x="102000" y="10434"/>
                    <a:pt x="96000" y="5217"/>
                  </a:cubicBezTo>
                  <a:cubicBezTo>
                    <a:pt x="90000" y="0"/>
                    <a:pt x="60000" y="5217"/>
                    <a:pt x="48000" y="5217"/>
                  </a:cubicBezTo>
                  <a:cubicBezTo>
                    <a:pt x="36000" y="5217"/>
                    <a:pt x="36000" y="20869"/>
                    <a:pt x="42000" y="31304"/>
                  </a:cubicBezTo>
                  <a:cubicBezTo>
                    <a:pt x="48000" y="36521"/>
                    <a:pt x="72000" y="52173"/>
                    <a:pt x="48000" y="52173"/>
                  </a:cubicBezTo>
                  <a:cubicBezTo>
                    <a:pt x="42000" y="52173"/>
                    <a:pt x="30000" y="52173"/>
                    <a:pt x="24000" y="52173"/>
                  </a:cubicBezTo>
                  <a:cubicBezTo>
                    <a:pt x="12000" y="52173"/>
                    <a:pt x="12000" y="73043"/>
                    <a:pt x="12000" y="78260"/>
                  </a:cubicBezTo>
                  <a:cubicBezTo>
                    <a:pt x="0" y="109565"/>
                    <a:pt x="48000" y="104347"/>
                    <a:pt x="72000" y="109565"/>
                  </a:cubicBezTo>
                  <a:cubicBezTo>
                    <a:pt x="78000" y="120000"/>
                    <a:pt x="96000" y="88695"/>
                    <a:pt x="96000" y="8347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0" name="Google Shape;722;gb0755e36db_0_0">
              <a:extLst>
                <a:ext uri="{FF2B5EF4-FFF2-40B4-BE49-F238E27FC236}">
                  <a16:creationId xmlns:a16="http://schemas.microsoft.com/office/drawing/2014/main" id="{41BD7F5D-DA85-2A45-8111-C0EAB5914EB5}"/>
                </a:ext>
              </a:extLst>
            </p:cNvPr>
            <p:cNvSpPr/>
            <p:nvPr/>
          </p:nvSpPr>
          <p:spPr>
            <a:xfrm>
              <a:off x="6899302" y="7927094"/>
              <a:ext cx="1261500" cy="81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00" y="111250"/>
                  </a:moveTo>
                  <a:cubicBezTo>
                    <a:pt x="101600" y="111250"/>
                    <a:pt x="107200" y="112500"/>
                    <a:pt x="105600" y="110000"/>
                  </a:cubicBezTo>
                  <a:cubicBezTo>
                    <a:pt x="104800" y="107500"/>
                    <a:pt x="103200" y="106250"/>
                    <a:pt x="102400" y="103750"/>
                  </a:cubicBezTo>
                  <a:cubicBezTo>
                    <a:pt x="102400" y="103750"/>
                    <a:pt x="103200" y="100000"/>
                    <a:pt x="104000" y="100000"/>
                  </a:cubicBezTo>
                  <a:cubicBezTo>
                    <a:pt x="104800" y="98750"/>
                    <a:pt x="108800" y="100000"/>
                    <a:pt x="110400" y="100000"/>
                  </a:cubicBezTo>
                  <a:cubicBezTo>
                    <a:pt x="112800" y="100000"/>
                    <a:pt x="112000" y="93750"/>
                    <a:pt x="115200" y="97500"/>
                  </a:cubicBezTo>
                  <a:cubicBezTo>
                    <a:pt x="116000" y="95000"/>
                    <a:pt x="116800" y="93750"/>
                    <a:pt x="116800" y="91250"/>
                  </a:cubicBezTo>
                  <a:cubicBezTo>
                    <a:pt x="116800" y="88750"/>
                    <a:pt x="116000" y="86250"/>
                    <a:pt x="116800" y="85000"/>
                  </a:cubicBezTo>
                  <a:cubicBezTo>
                    <a:pt x="117600" y="82500"/>
                    <a:pt x="120000" y="80000"/>
                    <a:pt x="120000" y="78750"/>
                  </a:cubicBezTo>
                  <a:cubicBezTo>
                    <a:pt x="119200" y="76250"/>
                    <a:pt x="118400" y="76250"/>
                    <a:pt x="116800" y="76250"/>
                  </a:cubicBezTo>
                  <a:cubicBezTo>
                    <a:pt x="114400" y="76250"/>
                    <a:pt x="111200" y="76250"/>
                    <a:pt x="108800" y="77500"/>
                  </a:cubicBezTo>
                  <a:cubicBezTo>
                    <a:pt x="107200" y="77500"/>
                    <a:pt x="106400" y="78750"/>
                    <a:pt x="105600" y="80000"/>
                  </a:cubicBezTo>
                  <a:cubicBezTo>
                    <a:pt x="104800" y="82500"/>
                    <a:pt x="105600" y="85000"/>
                    <a:pt x="104800" y="87500"/>
                  </a:cubicBezTo>
                  <a:cubicBezTo>
                    <a:pt x="104800" y="88750"/>
                    <a:pt x="100800" y="95000"/>
                    <a:pt x="100800" y="95000"/>
                  </a:cubicBezTo>
                  <a:cubicBezTo>
                    <a:pt x="97600" y="93750"/>
                    <a:pt x="94400" y="95000"/>
                    <a:pt x="91200" y="97500"/>
                  </a:cubicBezTo>
                  <a:cubicBezTo>
                    <a:pt x="89600" y="97500"/>
                    <a:pt x="88800" y="96250"/>
                    <a:pt x="88000" y="95000"/>
                  </a:cubicBezTo>
                  <a:cubicBezTo>
                    <a:pt x="87200" y="93750"/>
                    <a:pt x="85600" y="93750"/>
                    <a:pt x="84000" y="92500"/>
                  </a:cubicBezTo>
                  <a:cubicBezTo>
                    <a:pt x="82400" y="92500"/>
                    <a:pt x="82400" y="88750"/>
                    <a:pt x="81600" y="86250"/>
                  </a:cubicBezTo>
                  <a:cubicBezTo>
                    <a:pt x="80800" y="83750"/>
                    <a:pt x="79200" y="82500"/>
                    <a:pt x="78400" y="80000"/>
                  </a:cubicBezTo>
                  <a:cubicBezTo>
                    <a:pt x="77600" y="75000"/>
                    <a:pt x="76000" y="68750"/>
                    <a:pt x="76800" y="63750"/>
                  </a:cubicBezTo>
                  <a:cubicBezTo>
                    <a:pt x="76800" y="60000"/>
                    <a:pt x="76000" y="55000"/>
                    <a:pt x="77600" y="51250"/>
                  </a:cubicBezTo>
                  <a:cubicBezTo>
                    <a:pt x="78400" y="50000"/>
                    <a:pt x="78400" y="48750"/>
                    <a:pt x="78400" y="47500"/>
                  </a:cubicBezTo>
                  <a:cubicBezTo>
                    <a:pt x="79200" y="45000"/>
                    <a:pt x="77600" y="46250"/>
                    <a:pt x="76800" y="45000"/>
                  </a:cubicBezTo>
                  <a:cubicBezTo>
                    <a:pt x="75200" y="45000"/>
                    <a:pt x="73600" y="43750"/>
                    <a:pt x="72000" y="43750"/>
                  </a:cubicBezTo>
                  <a:cubicBezTo>
                    <a:pt x="71200" y="42500"/>
                    <a:pt x="69600" y="40000"/>
                    <a:pt x="69600" y="37500"/>
                  </a:cubicBezTo>
                  <a:cubicBezTo>
                    <a:pt x="69600" y="33750"/>
                    <a:pt x="67200" y="32500"/>
                    <a:pt x="65600" y="30000"/>
                  </a:cubicBezTo>
                  <a:cubicBezTo>
                    <a:pt x="64800" y="27500"/>
                    <a:pt x="64800" y="25000"/>
                    <a:pt x="64000" y="22500"/>
                  </a:cubicBezTo>
                  <a:cubicBezTo>
                    <a:pt x="63200" y="21250"/>
                    <a:pt x="61600" y="21250"/>
                    <a:pt x="60000" y="21250"/>
                  </a:cubicBezTo>
                  <a:cubicBezTo>
                    <a:pt x="59200" y="20000"/>
                    <a:pt x="57600" y="20000"/>
                    <a:pt x="56800" y="21250"/>
                  </a:cubicBezTo>
                  <a:cubicBezTo>
                    <a:pt x="56800" y="22500"/>
                    <a:pt x="56000" y="25000"/>
                    <a:pt x="54400" y="25000"/>
                  </a:cubicBezTo>
                  <a:cubicBezTo>
                    <a:pt x="52800" y="25000"/>
                    <a:pt x="50400" y="22500"/>
                    <a:pt x="49600" y="20000"/>
                  </a:cubicBezTo>
                  <a:cubicBezTo>
                    <a:pt x="48800" y="16250"/>
                    <a:pt x="48800" y="15000"/>
                    <a:pt x="47200" y="12500"/>
                  </a:cubicBezTo>
                  <a:cubicBezTo>
                    <a:pt x="45600" y="11250"/>
                    <a:pt x="43200" y="7500"/>
                    <a:pt x="41600" y="7500"/>
                  </a:cubicBezTo>
                  <a:cubicBezTo>
                    <a:pt x="40800" y="6250"/>
                    <a:pt x="36000" y="6250"/>
                    <a:pt x="36000" y="7500"/>
                  </a:cubicBezTo>
                  <a:cubicBezTo>
                    <a:pt x="34400" y="11250"/>
                    <a:pt x="33600" y="10000"/>
                    <a:pt x="31200" y="10000"/>
                  </a:cubicBezTo>
                  <a:cubicBezTo>
                    <a:pt x="28000" y="10000"/>
                    <a:pt x="25600" y="10000"/>
                    <a:pt x="23200" y="10000"/>
                  </a:cubicBezTo>
                  <a:cubicBezTo>
                    <a:pt x="22400" y="10000"/>
                    <a:pt x="20000" y="7500"/>
                    <a:pt x="18400" y="6250"/>
                  </a:cubicBezTo>
                  <a:cubicBezTo>
                    <a:pt x="16000" y="5000"/>
                    <a:pt x="13600" y="3750"/>
                    <a:pt x="10400" y="1250"/>
                  </a:cubicBezTo>
                  <a:cubicBezTo>
                    <a:pt x="7200" y="0"/>
                    <a:pt x="3200" y="1250"/>
                    <a:pt x="0" y="2500"/>
                  </a:cubicBezTo>
                  <a:cubicBezTo>
                    <a:pt x="800" y="8750"/>
                    <a:pt x="4000" y="13750"/>
                    <a:pt x="5600" y="20000"/>
                  </a:cubicBezTo>
                  <a:cubicBezTo>
                    <a:pt x="6400" y="22500"/>
                    <a:pt x="8800" y="25000"/>
                    <a:pt x="10400" y="26250"/>
                  </a:cubicBezTo>
                  <a:cubicBezTo>
                    <a:pt x="11200" y="28750"/>
                    <a:pt x="12800" y="32500"/>
                    <a:pt x="12000" y="35000"/>
                  </a:cubicBezTo>
                  <a:cubicBezTo>
                    <a:pt x="12000" y="35000"/>
                    <a:pt x="6400" y="32500"/>
                    <a:pt x="9600" y="36250"/>
                  </a:cubicBezTo>
                  <a:cubicBezTo>
                    <a:pt x="10400" y="37500"/>
                    <a:pt x="11200" y="38750"/>
                    <a:pt x="12000" y="40000"/>
                  </a:cubicBezTo>
                  <a:cubicBezTo>
                    <a:pt x="13600" y="40000"/>
                    <a:pt x="14400" y="40000"/>
                    <a:pt x="15200" y="41250"/>
                  </a:cubicBezTo>
                  <a:cubicBezTo>
                    <a:pt x="16800" y="42500"/>
                    <a:pt x="18400" y="45000"/>
                    <a:pt x="20000" y="47500"/>
                  </a:cubicBezTo>
                  <a:cubicBezTo>
                    <a:pt x="20800" y="48750"/>
                    <a:pt x="20000" y="51250"/>
                    <a:pt x="19200" y="52500"/>
                  </a:cubicBezTo>
                  <a:cubicBezTo>
                    <a:pt x="18400" y="53750"/>
                    <a:pt x="20000" y="55000"/>
                    <a:pt x="20800" y="55000"/>
                  </a:cubicBezTo>
                  <a:cubicBezTo>
                    <a:pt x="23200" y="57500"/>
                    <a:pt x="24800" y="60000"/>
                    <a:pt x="26400" y="62500"/>
                  </a:cubicBezTo>
                  <a:cubicBezTo>
                    <a:pt x="27200" y="63750"/>
                    <a:pt x="28000" y="66250"/>
                    <a:pt x="28800" y="66250"/>
                  </a:cubicBezTo>
                  <a:cubicBezTo>
                    <a:pt x="29600" y="66250"/>
                    <a:pt x="30400" y="63750"/>
                    <a:pt x="29600" y="62500"/>
                  </a:cubicBezTo>
                  <a:cubicBezTo>
                    <a:pt x="29600" y="61250"/>
                    <a:pt x="28800" y="60000"/>
                    <a:pt x="28800" y="58750"/>
                  </a:cubicBezTo>
                  <a:cubicBezTo>
                    <a:pt x="28000" y="57500"/>
                    <a:pt x="26400" y="58750"/>
                    <a:pt x="25600" y="57500"/>
                  </a:cubicBezTo>
                  <a:cubicBezTo>
                    <a:pt x="24000" y="55000"/>
                    <a:pt x="25600" y="55000"/>
                    <a:pt x="25600" y="52500"/>
                  </a:cubicBezTo>
                  <a:cubicBezTo>
                    <a:pt x="25600" y="52500"/>
                    <a:pt x="24000" y="50000"/>
                    <a:pt x="24000" y="48750"/>
                  </a:cubicBezTo>
                  <a:cubicBezTo>
                    <a:pt x="22400" y="46250"/>
                    <a:pt x="22400" y="42500"/>
                    <a:pt x="20800" y="40000"/>
                  </a:cubicBezTo>
                  <a:cubicBezTo>
                    <a:pt x="19200" y="38750"/>
                    <a:pt x="17600" y="36250"/>
                    <a:pt x="16800" y="33750"/>
                  </a:cubicBezTo>
                  <a:cubicBezTo>
                    <a:pt x="16800" y="32500"/>
                    <a:pt x="16800" y="30000"/>
                    <a:pt x="16000" y="28750"/>
                  </a:cubicBezTo>
                  <a:cubicBezTo>
                    <a:pt x="15200" y="27500"/>
                    <a:pt x="14400" y="26250"/>
                    <a:pt x="13600" y="25000"/>
                  </a:cubicBezTo>
                  <a:cubicBezTo>
                    <a:pt x="12800" y="22500"/>
                    <a:pt x="12000" y="21250"/>
                    <a:pt x="10400" y="20000"/>
                  </a:cubicBezTo>
                  <a:cubicBezTo>
                    <a:pt x="9600" y="18750"/>
                    <a:pt x="9600" y="16250"/>
                    <a:pt x="9600" y="15000"/>
                  </a:cubicBezTo>
                  <a:cubicBezTo>
                    <a:pt x="9600" y="13750"/>
                    <a:pt x="8000" y="7500"/>
                    <a:pt x="8800" y="6250"/>
                  </a:cubicBezTo>
                  <a:cubicBezTo>
                    <a:pt x="9600" y="5000"/>
                    <a:pt x="10400" y="8750"/>
                    <a:pt x="11200" y="8750"/>
                  </a:cubicBezTo>
                  <a:cubicBezTo>
                    <a:pt x="12000" y="8750"/>
                    <a:pt x="12000" y="8750"/>
                    <a:pt x="12000" y="8750"/>
                  </a:cubicBezTo>
                  <a:cubicBezTo>
                    <a:pt x="13600" y="7500"/>
                    <a:pt x="13600" y="8750"/>
                    <a:pt x="14400" y="10000"/>
                  </a:cubicBezTo>
                  <a:cubicBezTo>
                    <a:pt x="15200" y="10000"/>
                    <a:pt x="16000" y="10000"/>
                    <a:pt x="16000" y="11250"/>
                  </a:cubicBezTo>
                  <a:cubicBezTo>
                    <a:pt x="16000" y="13750"/>
                    <a:pt x="16800" y="16250"/>
                    <a:pt x="17600" y="18750"/>
                  </a:cubicBezTo>
                  <a:cubicBezTo>
                    <a:pt x="17600" y="20000"/>
                    <a:pt x="18400" y="22500"/>
                    <a:pt x="18400" y="23750"/>
                  </a:cubicBezTo>
                  <a:cubicBezTo>
                    <a:pt x="18400" y="25000"/>
                    <a:pt x="17600" y="26250"/>
                    <a:pt x="17600" y="27500"/>
                  </a:cubicBezTo>
                  <a:cubicBezTo>
                    <a:pt x="18400" y="27500"/>
                    <a:pt x="18400" y="25000"/>
                    <a:pt x="18400" y="25000"/>
                  </a:cubicBezTo>
                  <a:cubicBezTo>
                    <a:pt x="19200" y="23750"/>
                    <a:pt x="20000" y="27500"/>
                    <a:pt x="20800" y="27500"/>
                  </a:cubicBezTo>
                  <a:cubicBezTo>
                    <a:pt x="21600" y="28750"/>
                    <a:pt x="25600" y="32500"/>
                    <a:pt x="25600" y="33750"/>
                  </a:cubicBezTo>
                  <a:cubicBezTo>
                    <a:pt x="25600" y="36250"/>
                    <a:pt x="26400" y="37500"/>
                    <a:pt x="27200" y="37500"/>
                  </a:cubicBezTo>
                  <a:cubicBezTo>
                    <a:pt x="28000" y="38750"/>
                    <a:pt x="28000" y="40000"/>
                    <a:pt x="28800" y="41250"/>
                  </a:cubicBezTo>
                  <a:cubicBezTo>
                    <a:pt x="29600" y="42500"/>
                    <a:pt x="30400" y="41250"/>
                    <a:pt x="30400" y="42500"/>
                  </a:cubicBezTo>
                  <a:cubicBezTo>
                    <a:pt x="31200" y="43750"/>
                    <a:pt x="29600" y="45000"/>
                    <a:pt x="30400" y="47500"/>
                  </a:cubicBezTo>
                  <a:cubicBezTo>
                    <a:pt x="32000" y="48750"/>
                    <a:pt x="33600" y="50000"/>
                    <a:pt x="35200" y="52500"/>
                  </a:cubicBezTo>
                  <a:cubicBezTo>
                    <a:pt x="36000" y="53750"/>
                    <a:pt x="36000" y="55000"/>
                    <a:pt x="36800" y="56250"/>
                  </a:cubicBezTo>
                  <a:cubicBezTo>
                    <a:pt x="37600" y="57500"/>
                    <a:pt x="38400" y="57500"/>
                    <a:pt x="39200" y="60000"/>
                  </a:cubicBezTo>
                  <a:cubicBezTo>
                    <a:pt x="40800" y="61250"/>
                    <a:pt x="41600" y="63750"/>
                    <a:pt x="43200" y="66250"/>
                  </a:cubicBezTo>
                  <a:cubicBezTo>
                    <a:pt x="44000" y="67500"/>
                    <a:pt x="44800" y="68750"/>
                    <a:pt x="45600" y="70000"/>
                  </a:cubicBezTo>
                  <a:cubicBezTo>
                    <a:pt x="46400" y="72500"/>
                    <a:pt x="44800" y="72500"/>
                    <a:pt x="44800" y="73750"/>
                  </a:cubicBezTo>
                  <a:cubicBezTo>
                    <a:pt x="44800" y="75000"/>
                    <a:pt x="47200" y="73750"/>
                    <a:pt x="47200" y="76250"/>
                  </a:cubicBezTo>
                  <a:cubicBezTo>
                    <a:pt x="46400" y="78750"/>
                    <a:pt x="45600" y="78750"/>
                    <a:pt x="46400" y="81250"/>
                  </a:cubicBezTo>
                  <a:cubicBezTo>
                    <a:pt x="46400" y="81250"/>
                    <a:pt x="44800" y="83750"/>
                    <a:pt x="45600" y="85000"/>
                  </a:cubicBezTo>
                  <a:cubicBezTo>
                    <a:pt x="46400" y="86250"/>
                    <a:pt x="47200" y="88750"/>
                    <a:pt x="48000" y="90000"/>
                  </a:cubicBezTo>
                  <a:cubicBezTo>
                    <a:pt x="48800" y="91250"/>
                    <a:pt x="49600" y="91250"/>
                    <a:pt x="50400" y="91250"/>
                  </a:cubicBezTo>
                  <a:cubicBezTo>
                    <a:pt x="52800" y="92500"/>
                    <a:pt x="52800" y="95000"/>
                    <a:pt x="54400" y="96250"/>
                  </a:cubicBezTo>
                  <a:cubicBezTo>
                    <a:pt x="56800" y="98750"/>
                    <a:pt x="60000" y="98750"/>
                    <a:pt x="61600" y="101250"/>
                  </a:cubicBezTo>
                  <a:cubicBezTo>
                    <a:pt x="64800" y="103750"/>
                    <a:pt x="68000" y="106250"/>
                    <a:pt x="71200" y="107500"/>
                  </a:cubicBezTo>
                  <a:cubicBezTo>
                    <a:pt x="73600" y="110000"/>
                    <a:pt x="77600" y="112500"/>
                    <a:pt x="80800" y="113750"/>
                  </a:cubicBezTo>
                  <a:cubicBezTo>
                    <a:pt x="84000" y="113750"/>
                    <a:pt x="86400" y="108750"/>
                    <a:pt x="90400" y="110000"/>
                  </a:cubicBezTo>
                  <a:cubicBezTo>
                    <a:pt x="93600" y="111250"/>
                    <a:pt x="96000" y="116250"/>
                    <a:pt x="98400" y="120000"/>
                  </a:cubicBezTo>
                  <a:cubicBezTo>
                    <a:pt x="98400" y="118750"/>
                    <a:pt x="99200" y="112500"/>
                    <a:pt x="100800" y="111250"/>
                  </a:cubicBezTo>
                  <a:cubicBezTo>
                    <a:pt x="101600" y="111250"/>
                    <a:pt x="100000" y="111250"/>
                    <a:pt x="100800" y="11125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1" name="Google Shape;723;gb0755e36db_0_0">
              <a:extLst>
                <a:ext uri="{FF2B5EF4-FFF2-40B4-BE49-F238E27FC236}">
                  <a16:creationId xmlns:a16="http://schemas.microsoft.com/office/drawing/2014/main" id="{1B86FB6E-9F01-A34D-893F-97FD0B4D0BF3}"/>
                </a:ext>
              </a:extLst>
            </p:cNvPr>
            <p:cNvSpPr/>
            <p:nvPr/>
          </p:nvSpPr>
          <p:spPr>
            <a:xfrm>
              <a:off x="8051647" y="8680195"/>
              <a:ext cx="2529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12500"/>
                  </a:moveTo>
                  <a:cubicBezTo>
                    <a:pt x="52000" y="112500"/>
                    <a:pt x="52000" y="105000"/>
                    <a:pt x="52000" y="97500"/>
                  </a:cubicBezTo>
                  <a:cubicBezTo>
                    <a:pt x="52000" y="90000"/>
                    <a:pt x="60000" y="82500"/>
                    <a:pt x="64000" y="82500"/>
                  </a:cubicBezTo>
                  <a:cubicBezTo>
                    <a:pt x="72000" y="75000"/>
                    <a:pt x="72000" y="90000"/>
                    <a:pt x="80000" y="75000"/>
                  </a:cubicBezTo>
                  <a:cubicBezTo>
                    <a:pt x="84000" y="67500"/>
                    <a:pt x="88000" y="45000"/>
                    <a:pt x="96000" y="52500"/>
                  </a:cubicBezTo>
                  <a:cubicBezTo>
                    <a:pt x="108000" y="52500"/>
                    <a:pt x="108000" y="45000"/>
                    <a:pt x="120000" y="37500"/>
                  </a:cubicBezTo>
                  <a:cubicBezTo>
                    <a:pt x="104000" y="22500"/>
                    <a:pt x="100000" y="0"/>
                    <a:pt x="80000" y="7500"/>
                  </a:cubicBezTo>
                  <a:cubicBezTo>
                    <a:pt x="72000" y="7500"/>
                    <a:pt x="64000" y="15000"/>
                    <a:pt x="56000" y="15000"/>
                  </a:cubicBezTo>
                  <a:cubicBezTo>
                    <a:pt x="48000" y="15000"/>
                    <a:pt x="40000" y="7500"/>
                    <a:pt x="32000" y="7500"/>
                  </a:cubicBezTo>
                  <a:cubicBezTo>
                    <a:pt x="20000" y="15000"/>
                    <a:pt x="16000" y="15000"/>
                    <a:pt x="8000" y="30000"/>
                  </a:cubicBezTo>
                  <a:cubicBezTo>
                    <a:pt x="8000" y="37500"/>
                    <a:pt x="0" y="52500"/>
                    <a:pt x="4000" y="67500"/>
                  </a:cubicBezTo>
                  <a:cubicBezTo>
                    <a:pt x="16000" y="82500"/>
                    <a:pt x="32000" y="67500"/>
                    <a:pt x="32000" y="105000"/>
                  </a:cubicBezTo>
                  <a:cubicBezTo>
                    <a:pt x="32000" y="105000"/>
                    <a:pt x="40000" y="105000"/>
                    <a:pt x="40000" y="105000"/>
                  </a:cubicBezTo>
                  <a:cubicBezTo>
                    <a:pt x="40000" y="105000"/>
                    <a:pt x="36000" y="120000"/>
                    <a:pt x="36000" y="120000"/>
                  </a:cubicBezTo>
                  <a:cubicBezTo>
                    <a:pt x="40000" y="120000"/>
                    <a:pt x="48000" y="120000"/>
                    <a:pt x="48000" y="1125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2" name="Google Shape;724;gb0755e36db_0_0">
              <a:extLst>
                <a:ext uri="{FF2B5EF4-FFF2-40B4-BE49-F238E27FC236}">
                  <a16:creationId xmlns:a16="http://schemas.microsoft.com/office/drawing/2014/main" id="{EF049EEF-3F1D-0141-BAC2-114935C83EBE}"/>
                </a:ext>
              </a:extLst>
            </p:cNvPr>
            <p:cNvSpPr/>
            <p:nvPr/>
          </p:nvSpPr>
          <p:spPr>
            <a:xfrm>
              <a:off x="8051647" y="8568090"/>
              <a:ext cx="603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8000"/>
                  </a:moveTo>
                  <a:cubicBezTo>
                    <a:pt x="68571" y="0"/>
                    <a:pt x="34285" y="24000"/>
                    <a:pt x="34285" y="32000"/>
                  </a:cubicBezTo>
                  <a:cubicBezTo>
                    <a:pt x="17142" y="40000"/>
                    <a:pt x="17142" y="32000"/>
                    <a:pt x="17142" y="48000"/>
                  </a:cubicBezTo>
                  <a:cubicBezTo>
                    <a:pt x="17142" y="56000"/>
                    <a:pt x="0" y="120000"/>
                    <a:pt x="34285" y="112000"/>
                  </a:cubicBezTo>
                  <a:cubicBezTo>
                    <a:pt x="34285" y="104000"/>
                    <a:pt x="85714" y="80000"/>
                    <a:pt x="102857" y="64000"/>
                  </a:cubicBezTo>
                  <a:cubicBezTo>
                    <a:pt x="102857" y="40000"/>
                    <a:pt x="102857" y="32000"/>
                    <a:pt x="119999" y="16000"/>
                  </a:cubicBezTo>
                  <a:cubicBezTo>
                    <a:pt x="119999" y="8000"/>
                    <a:pt x="102857" y="8000"/>
                    <a:pt x="85714" y="8000"/>
                  </a:cubicBezTo>
                  <a:cubicBezTo>
                    <a:pt x="68571" y="0"/>
                    <a:pt x="102857" y="8000"/>
                    <a:pt x="85714" y="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3" name="Google Shape;725;gb0755e36db_0_0">
              <a:extLst>
                <a:ext uri="{FF2B5EF4-FFF2-40B4-BE49-F238E27FC236}">
                  <a16:creationId xmlns:a16="http://schemas.microsoft.com/office/drawing/2014/main" id="{083E8114-37EB-714A-B532-E33A4E5BB8C3}"/>
                </a:ext>
              </a:extLst>
            </p:cNvPr>
            <p:cNvSpPr/>
            <p:nvPr/>
          </p:nvSpPr>
          <p:spPr>
            <a:xfrm>
              <a:off x="8683852" y="8493354"/>
              <a:ext cx="109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32727"/>
                  </a:moveTo>
                  <a:cubicBezTo>
                    <a:pt x="92307" y="32727"/>
                    <a:pt x="73846" y="0"/>
                    <a:pt x="55384" y="10909"/>
                  </a:cubicBezTo>
                  <a:cubicBezTo>
                    <a:pt x="27692" y="21818"/>
                    <a:pt x="64615" y="32727"/>
                    <a:pt x="64615" y="54545"/>
                  </a:cubicBezTo>
                  <a:cubicBezTo>
                    <a:pt x="73846" y="65454"/>
                    <a:pt x="92307" y="87272"/>
                    <a:pt x="83076" y="98181"/>
                  </a:cubicBezTo>
                  <a:cubicBezTo>
                    <a:pt x="73846" y="109090"/>
                    <a:pt x="64615" y="109090"/>
                    <a:pt x="55384" y="109090"/>
                  </a:cubicBezTo>
                  <a:cubicBezTo>
                    <a:pt x="36923" y="98181"/>
                    <a:pt x="55384" y="98181"/>
                    <a:pt x="46153" y="87272"/>
                  </a:cubicBezTo>
                  <a:cubicBezTo>
                    <a:pt x="46153" y="87272"/>
                    <a:pt x="0" y="98181"/>
                    <a:pt x="0" y="98181"/>
                  </a:cubicBezTo>
                  <a:cubicBezTo>
                    <a:pt x="0" y="120000"/>
                    <a:pt x="18461" y="120000"/>
                    <a:pt x="27692" y="120000"/>
                  </a:cubicBezTo>
                  <a:cubicBezTo>
                    <a:pt x="55384" y="109090"/>
                    <a:pt x="83076" y="120000"/>
                    <a:pt x="120000" y="120000"/>
                  </a:cubicBezTo>
                  <a:cubicBezTo>
                    <a:pt x="120000" y="87272"/>
                    <a:pt x="110769" y="54545"/>
                    <a:pt x="110769" y="32727"/>
                  </a:cubicBezTo>
                  <a:cubicBezTo>
                    <a:pt x="101538" y="32727"/>
                    <a:pt x="110769" y="54545"/>
                    <a:pt x="110769" y="3272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4" name="Google Shape;726;gb0755e36db_0_0">
              <a:extLst>
                <a:ext uri="{FF2B5EF4-FFF2-40B4-BE49-F238E27FC236}">
                  <a16:creationId xmlns:a16="http://schemas.microsoft.com/office/drawing/2014/main" id="{14F4C09A-E6B1-DD4C-8EF8-6B61B20A8707}"/>
                </a:ext>
              </a:extLst>
            </p:cNvPr>
            <p:cNvSpPr/>
            <p:nvPr/>
          </p:nvSpPr>
          <p:spPr>
            <a:xfrm>
              <a:off x="8784433" y="8493354"/>
              <a:ext cx="1524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333" y="56000"/>
                  </a:moveTo>
                  <a:cubicBezTo>
                    <a:pt x="80000" y="48000"/>
                    <a:pt x="66666" y="32000"/>
                    <a:pt x="53333" y="24000"/>
                  </a:cubicBezTo>
                  <a:cubicBezTo>
                    <a:pt x="46666" y="16000"/>
                    <a:pt x="13333" y="0"/>
                    <a:pt x="6666" y="8000"/>
                  </a:cubicBezTo>
                  <a:cubicBezTo>
                    <a:pt x="6666" y="8000"/>
                    <a:pt x="20000" y="24000"/>
                    <a:pt x="0" y="24000"/>
                  </a:cubicBezTo>
                  <a:cubicBezTo>
                    <a:pt x="0" y="40000"/>
                    <a:pt x="6666" y="56000"/>
                    <a:pt x="6666" y="80000"/>
                  </a:cubicBezTo>
                  <a:cubicBezTo>
                    <a:pt x="6666" y="88000"/>
                    <a:pt x="6666" y="88000"/>
                    <a:pt x="13333" y="96000"/>
                  </a:cubicBezTo>
                  <a:cubicBezTo>
                    <a:pt x="20000" y="120000"/>
                    <a:pt x="20000" y="88000"/>
                    <a:pt x="26666" y="80000"/>
                  </a:cubicBezTo>
                  <a:cubicBezTo>
                    <a:pt x="40000" y="64000"/>
                    <a:pt x="73333" y="80000"/>
                    <a:pt x="86666" y="80000"/>
                  </a:cubicBezTo>
                  <a:cubicBezTo>
                    <a:pt x="100000" y="80000"/>
                    <a:pt x="100000" y="88000"/>
                    <a:pt x="113333" y="80000"/>
                  </a:cubicBezTo>
                  <a:cubicBezTo>
                    <a:pt x="120000" y="64000"/>
                    <a:pt x="113333" y="56000"/>
                    <a:pt x="93333" y="56000"/>
                  </a:cubicBezTo>
                  <a:cubicBezTo>
                    <a:pt x="80000" y="56000"/>
                    <a:pt x="106666" y="56000"/>
                    <a:pt x="93333" y="5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5" name="Google Shape;727;gb0755e36db_0_0">
              <a:extLst>
                <a:ext uri="{FF2B5EF4-FFF2-40B4-BE49-F238E27FC236}">
                  <a16:creationId xmlns:a16="http://schemas.microsoft.com/office/drawing/2014/main" id="{C91F4792-F868-A540-84CE-FFDC116C07BE}"/>
                </a:ext>
              </a:extLst>
            </p:cNvPr>
            <p:cNvSpPr/>
            <p:nvPr/>
          </p:nvSpPr>
          <p:spPr>
            <a:xfrm>
              <a:off x="4723927" y="5682165"/>
              <a:ext cx="1635000" cy="109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307"/>
                  </a:moveTo>
                  <a:cubicBezTo>
                    <a:pt x="119381" y="115384"/>
                    <a:pt x="118144" y="115384"/>
                    <a:pt x="119381" y="113538"/>
                  </a:cubicBezTo>
                  <a:cubicBezTo>
                    <a:pt x="119381" y="112615"/>
                    <a:pt x="118762" y="112615"/>
                    <a:pt x="118144" y="112615"/>
                  </a:cubicBezTo>
                  <a:cubicBezTo>
                    <a:pt x="116907" y="110769"/>
                    <a:pt x="114432" y="109846"/>
                    <a:pt x="113814" y="108923"/>
                  </a:cubicBezTo>
                  <a:cubicBezTo>
                    <a:pt x="111340" y="104307"/>
                    <a:pt x="110103" y="98769"/>
                    <a:pt x="107628" y="95076"/>
                  </a:cubicBezTo>
                  <a:cubicBezTo>
                    <a:pt x="106391" y="94153"/>
                    <a:pt x="105154" y="92307"/>
                    <a:pt x="104536" y="91384"/>
                  </a:cubicBezTo>
                  <a:cubicBezTo>
                    <a:pt x="103298" y="90461"/>
                    <a:pt x="103298" y="87692"/>
                    <a:pt x="102061" y="87692"/>
                  </a:cubicBezTo>
                  <a:cubicBezTo>
                    <a:pt x="101443" y="87692"/>
                    <a:pt x="99587" y="89538"/>
                    <a:pt x="99587" y="89538"/>
                  </a:cubicBezTo>
                  <a:cubicBezTo>
                    <a:pt x="100206" y="91384"/>
                    <a:pt x="98350" y="92307"/>
                    <a:pt x="97731" y="92307"/>
                  </a:cubicBezTo>
                  <a:cubicBezTo>
                    <a:pt x="95876" y="93230"/>
                    <a:pt x="94020" y="89538"/>
                    <a:pt x="92783" y="87692"/>
                  </a:cubicBezTo>
                  <a:cubicBezTo>
                    <a:pt x="92164" y="86769"/>
                    <a:pt x="91546" y="86769"/>
                    <a:pt x="90927" y="84923"/>
                  </a:cubicBezTo>
                  <a:cubicBezTo>
                    <a:pt x="90309" y="83076"/>
                    <a:pt x="89072" y="84000"/>
                    <a:pt x="88453" y="84923"/>
                  </a:cubicBezTo>
                  <a:cubicBezTo>
                    <a:pt x="87216" y="84923"/>
                    <a:pt x="87216" y="84000"/>
                    <a:pt x="85979" y="84923"/>
                  </a:cubicBezTo>
                  <a:cubicBezTo>
                    <a:pt x="85979" y="84923"/>
                    <a:pt x="85360" y="84923"/>
                    <a:pt x="85360" y="84000"/>
                  </a:cubicBezTo>
                  <a:cubicBezTo>
                    <a:pt x="85360" y="83076"/>
                    <a:pt x="85360" y="83076"/>
                    <a:pt x="85360" y="82153"/>
                  </a:cubicBezTo>
                  <a:cubicBezTo>
                    <a:pt x="85360" y="78461"/>
                    <a:pt x="85360" y="73846"/>
                    <a:pt x="85360" y="70153"/>
                  </a:cubicBezTo>
                  <a:cubicBezTo>
                    <a:pt x="85360" y="59076"/>
                    <a:pt x="85360" y="47076"/>
                    <a:pt x="85360" y="35076"/>
                  </a:cubicBezTo>
                  <a:cubicBezTo>
                    <a:pt x="85360" y="30461"/>
                    <a:pt x="85360" y="24923"/>
                    <a:pt x="85360" y="19384"/>
                  </a:cubicBezTo>
                  <a:cubicBezTo>
                    <a:pt x="85360" y="18461"/>
                    <a:pt x="85360" y="16615"/>
                    <a:pt x="85360" y="14769"/>
                  </a:cubicBezTo>
                  <a:cubicBezTo>
                    <a:pt x="85360" y="13846"/>
                    <a:pt x="84742" y="13846"/>
                    <a:pt x="83505" y="12923"/>
                  </a:cubicBezTo>
                  <a:cubicBezTo>
                    <a:pt x="80412" y="11076"/>
                    <a:pt x="78556" y="11076"/>
                    <a:pt x="75463" y="11076"/>
                  </a:cubicBezTo>
                  <a:cubicBezTo>
                    <a:pt x="72371" y="11076"/>
                    <a:pt x="69896" y="10153"/>
                    <a:pt x="66804" y="9230"/>
                  </a:cubicBezTo>
                  <a:cubicBezTo>
                    <a:pt x="63092" y="9230"/>
                    <a:pt x="60000" y="7384"/>
                    <a:pt x="56907" y="7384"/>
                  </a:cubicBezTo>
                  <a:cubicBezTo>
                    <a:pt x="55051" y="7384"/>
                    <a:pt x="53814" y="8307"/>
                    <a:pt x="51958" y="7384"/>
                  </a:cubicBezTo>
                  <a:cubicBezTo>
                    <a:pt x="51958" y="7384"/>
                    <a:pt x="49484" y="6461"/>
                    <a:pt x="49484" y="6461"/>
                  </a:cubicBezTo>
                  <a:cubicBezTo>
                    <a:pt x="49484" y="6461"/>
                    <a:pt x="50103" y="4615"/>
                    <a:pt x="50103" y="3692"/>
                  </a:cubicBezTo>
                  <a:cubicBezTo>
                    <a:pt x="50103" y="3692"/>
                    <a:pt x="48247" y="3692"/>
                    <a:pt x="48247" y="3692"/>
                  </a:cubicBezTo>
                  <a:cubicBezTo>
                    <a:pt x="47010" y="3692"/>
                    <a:pt x="45154" y="4615"/>
                    <a:pt x="43917" y="4615"/>
                  </a:cubicBezTo>
                  <a:cubicBezTo>
                    <a:pt x="42680" y="4615"/>
                    <a:pt x="43298" y="923"/>
                    <a:pt x="41443" y="2769"/>
                  </a:cubicBezTo>
                  <a:cubicBezTo>
                    <a:pt x="40824" y="2769"/>
                    <a:pt x="40206" y="4615"/>
                    <a:pt x="39587" y="3692"/>
                  </a:cubicBezTo>
                  <a:cubicBezTo>
                    <a:pt x="38350" y="3692"/>
                    <a:pt x="38350" y="2769"/>
                    <a:pt x="39587" y="1846"/>
                  </a:cubicBezTo>
                  <a:cubicBezTo>
                    <a:pt x="40824" y="1846"/>
                    <a:pt x="38969" y="923"/>
                    <a:pt x="38350" y="923"/>
                  </a:cubicBezTo>
                  <a:cubicBezTo>
                    <a:pt x="35876" y="0"/>
                    <a:pt x="35876" y="923"/>
                    <a:pt x="34639" y="2769"/>
                  </a:cubicBezTo>
                  <a:cubicBezTo>
                    <a:pt x="32783" y="5538"/>
                    <a:pt x="30309" y="3692"/>
                    <a:pt x="27835" y="4615"/>
                  </a:cubicBezTo>
                  <a:cubicBezTo>
                    <a:pt x="25360" y="5538"/>
                    <a:pt x="27835" y="7384"/>
                    <a:pt x="27835" y="7384"/>
                  </a:cubicBezTo>
                  <a:cubicBezTo>
                    <a:pt x="27216" y="7384"/>
                    <a:pt x="26597" y="7384"/>
                    <a:pt x="26597" y="7384"/>
                  </a:cubicBezTo>
                  <a:cubicBezTo>
                    <a:pt x="26597" y="7384"/>
                    <a:pt x="27216" y="9230"/>
                    <a:pt x="26597" y="9230"/>
                  </a:cubicBezTo>
                  <a:cubicBezTo>
                    <a:pt x="25979" y="9230"/>
                    <a:pt x="25979" y="7384"/>
                    <a:pt x="25979" y="6461"/>
                  </a:cubicBezTo>
                  <a:cubicBezTo>
                    <a:pt x="25360" y="6461"/>
                    <a:pt x="23505" y="9230"/>
                    <a:pt x="23505" y="9230"/>
                  </a:cubicBezTo>
                  <a:cubicBezTo>
                    <a:pt x="22268" y="10153"/>
                    <a:pt x="21030" y="8307"/>
                    <a:pt x="19793" y="10153"/>
                  </a:cubicBezTo>
                  <a:cubicBezTo>
                    <a:pt x="18556" y="11076"/>
                    <a:pt x="17319" y="12000"/>
                    <a:pt x="16701" y="13846"/>
                  </a:cubicBezTo>
                  <a:cubicBezTo>
                    <a:pt x="16701" y="15692"/>
                    <a:pt x="16701" y="17538"/>
                    <a:pt x="15463" y="18461"/>
                  </a:cubicBezTo>
                  <a:cubicBezTo>
                    <a:pt x="14226" y="19384"/>
                    <a:pt x="13608" y="20307"/>
                    <a:pt x="12371" y="20307"/>
                  </a:cubicBezTo>
                  <a:cubicBezTo>
                    <a:pt x="11752" y="20307"/>
                    <a:pt x="8041" y="20307"/>
                    <a:pt x="7422" y="21230"/>
                  </a:cubicBezTo>
                  <a:cubicBezTo>
                    <a:pt x="7422" y="22153"/>
                    <a:pt x="6185" y="24923"/>
                    <a:pt x="6185" y="24923"/>
                  </a:cubicBezTo>
                  <a:cubicBezTo>
                    <a:pt x="6804" y="25846"/>
                    <a:pt x="8659" y="25846"/>
                    <a:pt x="9278" y="26769"/>
                  </a:cubicBezTo>
                  <a:cubicBezTo>
                    <a:pt x="11134" y="27692"/>
                    <a:pt x="12989" y="29538"/>
                    <a:pt x="14226" y="31384"/>
                  </a:cubicBezTo>
                  <a:cubicBezTo>
                    <a:pt x="14845" y="32307"/>
                    <a:pt x="14845" y="34153"/>
                    <a:pt x="16082" y="35076"/>
                  </a:cubicBezTo>
                  <a:cubicBezTo>
                    <a:pt x="17319" y="35076"/>
                    <a:pt x="17938" y="35076"/>
                    <a:pt x="19175" y="34153"/>
                  </a:cubicBezTo>
                  <a:cubicBezTo>
                    <a:pt x="19175" y="34153"/>
                    <a:pt x="21030" y="35076"/>
                    <a:pt x="21030" y="35076"/>
                  </a:cubicBezTo>
                  <a:cubicBezTo>
                    <a:pt x="22268" y="37846"/>
                    <a:pt x="19175" y="36000"/>
                    <a:pt x="19175" y="36000"/>
                  </a:cubicBezTo>
                  <a:cubicBezTo>
                    <a:pt x="17938" y="36000"/>
                    <a:pt x="19793" y="37846"/>
                    <a:pt x="20412" y="38769"/>
                  </a:cubicBezTo>
                  <a:cubicBezTo>
                    <a:pt x="21030" y="40615"/>
                    <a:pt x="21649" y="39692"/>
                    <a:pt x="22886" y="38769"/>
                  </a:cubicBezTo>
                  <a:cubicBezTo>
                    <a:pt x="23505" y="37846"/>
                    <a:pt x="25360" y="37846"/>
                    <a:pt x="25979" y="38769"/>
                  </a:cubicBezTo>
                  <a:cubicBezTo>
                    <a:pt x="26597" y="39692"/>
                    <a:pt x="23505" y="40615"/>
                    <a:pt x="23505" y="40615"/>
                  </a:cubicBezTo>
                  <a:cubicBezTo>
                    <a:pt x="22886" y="40615"/>
                    <a:pt x="23505" y="40615"/>
                    <a:pt x="23505" y="41538"/>
                  </a:cubicBezTo>
                  <a:cubicBezTo>
                    <a:pt x="23505" y="42461"/>
                    <a:pt x="22268" y="41538"/>
                    <a:pt x="22268" y="41538"/>
                  </a:cubicBezTo>
                  <a:cubicBezTo>
                    <a:pt x="21649" y="41538"/>
                    <a:pt x="21030" y="42461"/>
                    <a:pt x="19793" y="42461"/>
                  </a:cubicBezTo>
                  <a:cubicBezTo>
                    <a:pt x="18556" y="42461"/>
                    <a:pt x="16082" y="43384"/>
                    <a:pt x="14845" y="42461"/>
                  </a:cubicBezTo>
                  <a:cubicBezTo>
                    <a:pt x="13608" y="41538"/>
                    <a:pt x="15463" y="39692"/>
                    <a:pt x="14845" y="38769"/>
                  </a:cubicBezTo>
                  <a:cubicBezTo>
                    <a:pt x="14226" y="38769"/>
                    <a:pt x="12989" y="38769"/>
                    <a:pt x="12371" y="39692"/>
                  </a:cubicBezTo>
                  <a:cubicBezTo>
                    <a:pt x="11752" y="39692"/>
                    <a:pt x="10515" y="39692"/>
                    <a:pt x="9896" y="39692"/>
                  </a:cubicBezTo>
                  <a:cubicBezTo>
                    <a:pt x="8659" y="40615"/>
                    <a:pt x="9278" y="42461"/>
                    <a:pt x="9278" y="42461"/>
                  </a:cubicBezTo>
                  <a:cubicBezTo>
                    <a:pt x="8041" y="42461"/>
                    <a:pt x="6804" y="41538"/>
                    <a:pt x="5567" y="42461"/>
                  </a:cubicBezTo>
                  <a:cubicBezTo>
                    <a:pt x="4948" y="43384"/>
                    <a:pt x="3711" y="44307"/>
                    <a:pt x="3092" y="45230"/>
                  </a:cubicBezTo>
                  <a:cubicBezTo>
                    <a:pt x="0" y="48000"/>
                    <a:pt x="7422" y="48000"/>
                    <a:pt x="7422" y="48923"/>
                  </a:cubicBezTo>
                  <a:cubicBezTo>
                    <a:pt x="6804" y="49846"/>
                    <a:pt x="4948" y="49846"/>
                    <a:pt x="6185" y="50769"/>
                  </a:cubicBezTo>
                  <a:cubicBezTo>
                    <a:pt x="6804" y="51692"/>
                    <a:pt x="6804" y="53538"/>
                    <a:pt x="7422" y="53538"/>
                  </a:cubicBezTo>
                  <a:cubicBezTo>
                    <a:pt x="9896" y="54461"/>
                    <a:pt x="11752" y="53538"/>
                    <a:pt x="14226" y="53538"/>
                  </a:cubicBezTo>
                  <a:cubicBezTo>
                    <a:pt x="14845" y="54461"/>
                    <a:pt x="15463" y="54461"/>
                    <a:pt x="16082" y="54461"/>
                  </a:cubicBezTo>
                  <a:cubicBezTo>
                    <a:pt x="17319" y="54461"/>
                    <a:pt x="16701" y="54461"/>
                    <a:pt x="17938" y="55384"/>
                  </a:cubicBezTo>
                  <a:cubicBezTo>
                    <a:pt x="17938" y="55384"/>
                    <a:pt x="19175" y="53538"/>
                    <a:pt x="19793" y="53538"/>
                  </a:cubicBezTo>
                  <a:cubicBezTo>
                    <a:pt x="20412" y="52615"/>
                    <a:pt x="21030" y="52615"/>
                    <a:pt x="21649" y="52615"/>
                  </a:cubicBezTo>
                  <a:cubicBezTo>
                    <a:pt x="22268" y="51692"/>
                    <a:pt x="22886" y="50769"/>
                    <a:pt x="22886" y="50769"/>
                  </a:cubicBezTo>
                  <a:cubicBezTo>
                    <a:pt x="23505" y="51692"/>
                    <a:pt x="24123" y="52615"/>
                    <a:pt x="23505" y="53538"/>
                  </a:cubicBezTo>
                  <a:cubicBezTo>
                    <a:pt x="22886" y="54461"/>
                    <a:pt x="22268" y="54461"/>
                    <a:pt x="23505" y="56307"/>
                  </a:cubicBezTo>
                  <a:cubicBezTo>
                    <a:pt x="24742" y="60000"/>
                    <a:pt x="23505" y="62769"/>
                    <a:pt x="20412" y="61846"/>
                  </a:cubicBezTo>
                  <a:cubicBezTo>
                    <a:pt x="20412" y="61846"/>
                    <a:pt x="19793" y="60923"/>
                    <a:pt x="19175" y="61846"/>
                  </a:cubicBezTo>
                  <a:cubicBezTo>
                    <a:pt x="18556" y="62769"/>
                    <a:pt x="17938" y="64615"/>
                    <a:pt x="17319" y="64615"/>
                  </a:cubicBezTo>
                  <a:cubicBezTo>
                    <a:pt x="16082" y="65538"/>
                    <a:pt x="12371" y="62769"/>
                    <a:pt x="12989" y="65538"/>
                  </a:cubicBezTo>
                  <a:cubicBezTo>
                    <a:pt x="12989" y="65538"/>
                    <a:pt x="11134" y="67384"/>
                    <a:pt x="11752" y="67384"/>
                  </a:cubicBezTo>
                  <a:cubicBezTo>
                    <a:pt x="11752" y="67384"/>
                    <a:pt x="12371" y="67384"/>
                    <a:pt x="12371" y="67384"/>
                  </a:cubicBezTo>
                  <a:cubicBezTo>
                    <a:pt x="12989" y="68307"/>
                    <a:pt x="11134" y="69230"/>
                    <a:pt x="10515" y="70153"/>
                  </a:cubicBezTo>
                  <a:cubicBezTo>
                    <a:pt x="9896" y="70153"/>
                    <a:pt x="9278" y="71076"/>
                    <a:pt x="9278" y="72000"/>
                  </a:cubicBezTo>
                  <a:cubicBezTo>
                    <a:pt x="8659" y="73846"/>
                    <a:pt x="9896" y="73846"/>
                    <a:pt x="8659" y="74769"/>
                  </a:cubicBezTo>
                  <a:cubicBezTo>
                    <a:pt x="7422" y="75692"/>
                    <a:pt x="8659" y="77538"/>
                    <a:pt x="9278" y="78461"/>
                  </a:cubicBezTo>
                  <a:cubicBezTo>
                    <a:pt x="9278" y="79384"/>
                    <a:pt x="11134" y="74769"/>
                    <a:pt x="11752" y="74769"/>
                  </a:cubicBezTo>
                  <a:cubicBezTo>
                    <a:pt x="11752" y="74769"/>
                    <a:pt x="10515" y="77538"/>
                    <a:pt x="10515" y="77538"/>
                  </a:cubicBezTo>
                  <a:cubicBezTo>
                    <a:pt x="9896" y="78461"/>
                    <a:pt x="11752" y="80307"/>
                    <a:pt x="12371" y="80307"/>
                  </a:cubicBezTo>
                  <a:cubicBezTo>
                    <a:pt x="12989" y="81230"/>
                    <a:pt x="12989" y="82153"/>
                    <a:pt x="13608" y="81230"/>
                  </a:cubicBezTo>
                  <a:cubicBezTo>
                    <a:pt x="14226" y="80307"/>
                    <a:pt x="14845" y="79384"/>
                    <a:pt x="14845" y="79384"/>
                  </a:cubicBezTo>
                  <a:cubicBezTo>
                    <a:pt x="14845" y="80307"/>
                    <a:pt x="15463" y="82153"/>
                    <a:pt x="16082" y="82153"/>
                  </a:cubicBezTo>
                  <a:cubicBezTo>
                    <a:pt x="14845" y="83076"/>
                    <a:pt x="14226" y="82153"/>
                    <a:pt x="13608" y="82153"/>
                  </a:cubicBezTo>
                  <a:cubicBezTo>
                    <a:pt x="12989" y="83076"/>
                    <a:pt x="12371" y="80307"/>
                    <a:pt x="11752" y="80307"/>
                  </a:cubicBezTo>
                  <a:cubicBezTo>
                    <a:pt x="11134" y="80307"/>
                    <a:pt x="9896" y="83076"/>
                    <a:pt x="11134" y="84000"/>
                  </a:cubicBezTo>
                  <a:cubicBezTo>
                    <a:pt x="12371" y="84923"/>
                    <a:pt x="12371" y="85846"/>
                    <a:pt x="13608" y="86769"/>
                  </a:cubicBezTo>
                  <a:cubicBezTo>
                    <a:pt x="14226" y="88615"/>
                    <a:pt x="15463" y="87692"/>
                    <a:pt x="16701" y="87692"/>
                  </a:cubicBezTo>
                  <a:cubicBezTo>
                    <a:pt x="17319" y="86769"/>
                    <a:pt x="18556" y="87692"/>
                    <a:pt x="18556" y="85846"/>
                  </a:cubicBezTo>
                  <a:cubicBezTo>
                    <a:pt x="18556" y="84000"/>
                    <a:pt x="19175" y="81230"/>
                    <a:pt x="20412" y="82153"/>
                  </a:cubicBezTo>
                  <a:cubicBezTo>
                    <a:pt x="20412" y="81230"/>
                    <a:pt x="19175" y="84923"/>
                    <a:pt x="19175" y="85846"/>
                  </a:cubicBezTo>
                  <a:cubicBezTo>
                    <a:pt x="19175" y="86769"/>
                    <a:pt x="21649" y="89538"/>
                    <a:pt x="21030" y="90461"/>
                  </a:cubicBezTo>
                  <a:cubicBezTo>
                    <a:pt x="19793" y="92307"/>
                    <a:pt x="21649" y="93230"/>
                    <a:pt x="21649" y="93230"/>
                  </a:cubicBezTo>
                  <a:cubicBezTo>
                    <a:pt x="21030" y="93230"/>
                    <a:pt x="19793" y="96000"/>
                    <a:pt x="19793" y="96000"/>
                  </a:cubicBezTo>
                  <a:cubicBezTo>
                    <a:pt x="20412" y="96923"/>
                    <a:pt x="23505" y="94153"/>
                    <a:pt x="23505" y="94153"/>
                  </a:cubicBezTo>
                  <a:cubicBezTo>
                    <a:pt x="23505" y="95076"/>
                    <a:pt x="22886" y="95076"/>
                    <a:pt x="22886" y="96000"/>
                  </a:cubicBezTo>
                  <a:cubicBezTo>
                    <a:pt x="22886" y="96000"/>
                    <a:pt x="24123" y="94153"/>
                    <a:pt x="24742" y="93230"/>
                  </a:cubicBezTo>
                  <a:cubicBezTo>
                    <a:pt x="25360" y="93230"/>
                    <a:pt x="27835" y="94153"/>
                    <a:pt x="27835" y="95076"/>
                  </a:cubicBezTo>
                  <a:cubicBezTo>
                    <a:pt x="28453" y="96000"/>
                    <a:pt x="29690" y="98769"/>
                    <a:pt x="29690" y="96923"/>
                  </a:cubicBezTo>
                  <a:cubicBezTo>
                    <a:pt x="29690" y="96000"/>
                    <a:pt x="30927" y="92307"/>
                    <a:pt x="30927" y="92307"/>
                  </a:cubicBezTo>
                  <a:cubicBezTo>
                    <a:pt x="30927" y="91384"/>
                    <a:pt x="32783" y="94153"/>
                    <a:pt x="32783" y="93230"/>
                  </a:cubicBezTo>
                  <a:cubicBezTo>
                    <a:pt x="32783" y="93230"/>
                    <a:pt x="30927" y="93230"/>
                    <a:pt x="30927" y="94153"/>
                  </a:cubicBezTo>
                  <a:cubicBezTo>
                    <a:pt x="30927" y="96000"/>
                    <a:pt x="32783" y="96000"/>
                    <a:pt x="33402" y="95076"/>
                  </a:cubicBezTo>
                  <a:cubicBezTo>
                    <a:pt x="34020" y="94153"/>
                    <a:pt x="34639" y="95076"/>
                    <a:pt x="35257" y="94153"/>
                  </a:cubicBezTo>
                  <a:cubicBezTo>
                    <a:pt x="35257" y="94153"/>
                    <a:pt x="36494" y="92307"/>
                    <a:pt x="36494" y="92307"/>
                  </a:cubicBezTo>
                  <a:cubicBezTo>
                    <a:pt x="36494" y="92307"/>
                    <a:pt x="35257" y="95076"/>
                    <a:pt x="34639" y="96000"/>
                  </a:cubicBezTo>
                  <a:cubicBezTo>
                    <a:pt x="34639" y="96923"/>
                    <a:pt x="34639" y="96923"/>
                    <a:pt x="34020" y="97846"/>
                  </a:cubicBezTo>
                  <a:cubicBezTo>
                    <a:pt x="34020" y="98769"/>
                    <a:pt x="34639" y="97846"/>
                    <a:pt x="34639" y="98769"/>
                  </a:cubicBezTo>
                  <a:cubicBezTo>
                    <a:pt x="34639" y="98769"/>
                    <a:pt x="34020" y="99692"/>
                    <a:pt x="33402" y="100615"/>
                  </a:cubicBezTo>
                  <a:cubicBezTo>
                    <a:pt x="33402" y="102461"/>
                    <a:pt x="33402" y="102461"/>
                    <a:pt x="34020" y="103384"/>
                  </a:cubicBezTo>
                  <a:cubicBezTo>
                    <a:pt x="34020" y="103384"/>
                    <a:pt x="32164" y="105230"/>
                    <a:pt x="31546" y="105230"/>
                  </a:cubicBezTo>
                  <a:cubicBezTo>
                    <a:pt x="30927" y="107076"/>
                    <a:pt x="30309" y="108000"/>
                    <a:pt x="29072" y="108923"/>
                  </a:cubicBezTo>
                  <a:cubicBezTo>
                    <a:pt x="27835" y="108923"/>
                    <a:pt x="26597" y="110769"/>
                    <a:pt x="25979" y="111692"/>
                  </a:cubicBezTo>
                  <a:cubicBezTo>
                    <a:pt x="25360" y="111692"/>
                    <a:pt x="25360" y="112615"/>
                    <a:pt x="24742" y="112615"/>
                  </a:cubicBezTo>
                  <a:cubicBezTo>
                    <a:pt x="24742" y="113538"/>
                    <a:pt x="25360" y="114461"/>
                    <a:pt x="25360" y="114461"/>
                  </a:cubicBezTo>
                  <a:cubicBezTo>
                    <a:pt x="24742" y="115384"/>
                    <a:pt x="22886" y="114461"/>
                    <a:pt x="22268" y="114461"/>
                  </a:cubicBezTo>
                  <a:cubicBezTo>
                    <a:pt x="20412" y="114461"/>
                    <a:pt x="19793" y="115384"/>
                    <a:pt x="18556" y="117230"/>
                  </a:cubicBezTo>
                  <a:cubicBezTo>
                    <a:pt x="17938" y="118153"/>
                    <a:pt x="18556" y="120000"/>
                    <a:pt x="19175" y="119076"/>
                  </a:cubicBezTo>
                  <a:cubicBezTo>
                    <a:pt x="20412" y="118153"/>
                    <a:pt x="21649" y="115384"/>
                    <a:pt x="22268" y="116307"/>
                  </a:cubicBezTo>
                  <a:cubicBezTo>
                    <a:pt x="22268" y="115384"/>
                    <a:pt x="21649" y="119076"/>
                    <a:pt x="23505" y="116307"/>
                  </a:cubicBezTo>
                  <a:cubicBezTo>
                    <a:pt x="23505" y="116307"/>
                    <a:pt x="24742" y="119076"/>
                    <a:pt x="25360" y="117230"/>
                  </a:cubicBezTo>
                  <a:cubicBezTo>
                    <a:pt x="25360" y="116307"/>
                    <a:pt x="24742" y="116307"/>
                    <a:pt x="25360" y="116307"/>
                  </a:cubicBezTo>
                  <a:cubicBezTo>
                    <a:pt x="25979" y="115384"/>
                    <a:pt x="25979" y="115384"/>
                    <a:pt x="26597" y="115384"/>
                  </a:cubicBezTo>
                  <a:cubicBezTo>
                    <a:pt x="27216" y="115384"/>
                    <a:pt x="27216" y="115384"/>
                    <a:pt x="27835" y="114461"/>
                  </a:cubicBezTo>
                  <a:cubicBezTo>
                    <a:pt x="28453" y="113538"/>
                    <a:pt x="29690" y="113538"/>
                    <a:pt x="30927" y="112615"/>
                  </a:cubicBezTo>
                  <a:cubicBezTo>
                    <a:pt x="32783" y="111692"/>
                    <a:pt x="30309" y="111692"/>
                    <a:pt x="31546" y="110769"/>
                  </a:cubicBezTo>
                  <a:cubicBezTo>
                    <a:pt x="32164" y="109846"/>
                    <a:pt x="32783" y="108923"/>
                    <a:pt x="33402" y="108923"/>
                  </a:cubicBezTo>
                  <a:cubicBezTo>
                    <a:pt x="34639" y="108000"/>
                    <a:pt x="35876" y="107076"/>
                    <a:pt x="36494" y="107076"/>
                  </a:cubicBezTo>
                  <a:cubicBezTo>
                    <a:pt x="38350" y="105230"/>
                    <a:pt x="37113" y="106153"/>
                    <a:pt x="37113" y="104307"/>
                  </a:cubicBezTo>
                  <a:cubicBezTo>
                    <a:pt x="37113" y="104307"/>
                    <a:pt x="42061" y="100615"/>
                    <a:pt x="42680" y="99692"/>
                  </a:cubicBezTo>
                  <a:cubicBezTo>
                    <a:pt x="43298" y="99692"/>
                    <a:pt x="44536" y="99692"/>
                    <a:pt x="44536" y="98769"/>
                  </a:cubicBezTo>
                  <a:cubicBezTo>
                    <a:pt x="44536" y="96000"/>
                    <a:pt x="45154" y="96923"/>
                    <a:pt x="46391" y="96000"/>
                  </a:cubicBezTo>
                  <a:cubicBezTo>
                    <a:pt x="48247" y="94153"/>
                    <a:pt x="42680" y="93230"/>
                    <a:pt x="45154" y="89538"/>
                  </a:cubicBezTo>
                  <a:cubicBezTo>
                    <a:pt x="46391" y="88615"/>
                    <a:pt x="47628" y="88615"/>
                    <a:pt x="48247" y="87692"/>
                  </a:cubicBezTo>
                  <a:cubicBezTo>
                    <a:pt x="48865" y="86769"/>
                    <a:pt x="48865" y="84000"/>
                    <a:pt x="47628" y="84000"/>
                  </a:cubicBezTo>
                  <a:cubicBezTo>
                    <a:pt x="48865" y="84000"/>
                    <a:pt x="48865" y="84923"/>
                    <a:pt x="50103" y="84000"/>
                  </a:cubicBezTo>
                  <a:cubicBezTo>
                    <a:pt x="50721" y="83076"/>
                    <a:pt x="51340" y="81230"/>
                    <a:pt x="52577" y="80307"/>
                  </a:cubicBezTo>
                  <a:cubicBezTo>
                    <a:pt x="53195" y="79384"/>
                    <a:pt x="54432" y="77538"/>
                    <a:pt x="55051" y="77538"/>
                  </a:cubicBezTo>
                  <a:cubicBezTo>
                    <a:pt x="55670" y="77538"/>
                    <a:pt x="58762" y="77538"/>
                    <a:pt x="58144" y="79384"/>
                  </a:cubicBezTo>
                  <a:cubicBezTo>
                    <a:pt x="57525" y="80307"/>
                    <a:pt x="56288" y="78461"/>
                    <a:pt x="55051" y="79384"/>
                  </a:cubicBezTo>
                  <a:cubicBezTo>
                    <a:pt x="53814" y="80307"/>
                    <a:pt x="53814" y="81230"/>
                    <a:pt x="53195" y="83076"/>
                  </a:cubicBezTo>
                  <a:cubicBezTo>
                    <a:pt x="53195" y="84923"/>
                    <a:pt x="51958" y="86769"/>
                    <a:pt x="51958" y="88615"/>
                  </a:cubicBezTo>
                  <a:cubicBezTo>
                    <a:pt x="51340" y="89538"/>
                    <a:pt x="53814" y="88615"/>
                    <a:pt x="53814" y="89538"/>
                  </a:cubicBezTo>
                  <a:cubicBezTo>
                    <a:pt x="53195" y="89538"/>
                    <a:pt x="50103" y="91384"/>
                    <a:pt x="52577" y="91384"/>
                  </a:cubicBezTo>
                  <a:cubicBezTo>
                    <a:pt x="54432" y="91384"/>
                    <a:pt x="55670" y="89538"/>
                    <a:pt x="57525" y="88615"/>
                  </a:cubicBezTo>
                  <a:cubicBezTo>
                    <a:pt x="58762" y="86769"/>
                    <a:pt x="60000" y="86769"/>
                    <a:pt x="61237" y="85846"/>
                  </a:cubicBezTo>
                  <a:cubicBezTo>
                    <a:pt x="63711" y="84923"/>
                    <a:pt x="62474" y="83076"/>
                    <a:pt x="62474" y="81230"/>
                  </a:cubicBezTo>
                  <a:cubicBezTo>
                    <a:pt x="61855" y="77538"/>
                    <a:pt x="67422" y="80307"/>
                    <a:pt x="68659" y="81230"/>
                  </a:cubicBezTo>
                  <a:cubicBezTo>
                    <a:pt x="69896" y="81230"/>
                    <a:pt x="70515" y="83076"/>
                    <a:pt x="71752" y="84000"/>
                  </a:cubicBezTo>
                  <a:cubicBezTo>
                    <a:pt x="71752" y="84000"/>
                    <a:pt x="72989" y="81230"/>
                    <a:pt x="73608" y="82153"/>
                  </a:cubicBezTo>
                  <a:cubicBezTo>
                    <a:pt x="73608" y="82153"/>
                    <a:pt x="73608" y="84000"/>
                    <a:pt x="73608" y="84923"/>
                  </a:cubicBezTo>
                  <a:cubicBezTo>
                    <a:pt x="74845" y="85846"/>
                    <a:pt x="75463" y="85846"/>
                    <a:pt x="76082" y="85846"/>
                  </a:cubicBezTo>
                  <a:cubicBezTo>
                    <a:pt x="77938" y="85846"/>
                    <a:pt x="79793" y="84923"/>
                    <a:pt x="81030" y="85846"/>
                  </a:cubicBezTo>
                  <a:cubicBezTo>
                    <a:pt x="81649" y="85846"/>
                    <a:pt x="82268" y="86769"/>
                    <a:pt x="82886" y="85846"/>
                  </a:cubicBezTo>
                  <a:cubicBezTo>
                    <a:pt x="83505" y="85846"/>
                    <a:pt x="83505" y="86769"/>
                    <a:pt x="84123" y="87692"/>
                  </a:cubicBezTo>
                  <a:cubicBezTo>
                    <a:pt x="84742" y="87692"/>
                    <a:pt x="85979" y="88615"/>
                    <a:pt x="86597" y="88615"/>
                  </a:cubicBezTo>
                  <a:cubicBezTo>
                    <a:pt x="87835" y="88615"/>
                    <a:pt x="88453" y="86769"/>
                    <a:pt x="89072" y="86769"/>
                  </a:cubicBezTo>
                  <a:cubicBezTo>
                    <a:pt x="90309" y="85846"/>
                    <a:pt x="89690" y="88615"/>
                    <a:pt x="89690" y="88615"/>
                  </a:cubicBezTo>
                  <a:cubicBezTo>
                    <a:pt x="89072" y="89538"/>
                    <a:pt x="89072" y="89538"/>
                    <a:pt x="89690" y="90461"/>
                  </a:cubicBezTo>
                  <a:cubicBezTo>
                    <a:pt x="91546" y="91384"/>
                    <a:pt x="92783" y="92307"/>
                    <a:pt x="94020" y="93230"/>
                  </a:cubicBezTo>
                  <a:cubicBezTo>
                    <a:pt x="95257" y="95076"/>
                    <a:pt x="96494" y="96923"/>
                    <a:pt x="97731" y="97846"/>
                  </a:cubicBezTo>
                  <a:cubicBezTo>
                    <a:pt x="98350" y="97846"/>
                    <a:pt x="98969" y="96923"/>
                    <a:pt x="99587" y="96923"/>
                  </a:cubicBezTo>
                  <a:cubicBezTo>
                    <a:pt x="100206" y="96000"/>
                    <a:pt x="98969" y="95076"/>
                    <a:pt x="98969" y="94153"/>
                  </a:cubicBezTo>
                  <a:cubicBezTo>
                    <a:pt x="98969" y="93230"/>
                    <a:pt x="100824" y="95076"/>
                    <a:pt x="100824" y="95076"/>
                  </a:cubicBezTo>
                  <a:cubicBezTo>
                    <a:pt x="100824" y="96000"/>
                    <a:pt x="102680" y="97846"/>
                    <a:pt x="103298" y="96923"/>
                  </a:cubicBezTo>
                  <a:cubicBezTo>
                    <a:pt x="103298" y="96923"/>
                    <a:pt x="102061" y="91384"/>
                    <a:pt x="102061" y="91384"/>
                  </a:cubicBezTo>
                  <a:cubicBezTo>
                    <a:pt x="102680" y="91384"/>
                    <a:pt x="103917" y="96000"/>
                    <a:pt x="104536" y="96000"/>
                  </a:cubicBezTo>
                  <a:cubicBezTo>
                    <a:pt x="104536" y="96923"/>
                    <a:pt x="105154" y="98769"/>
                    <a:pt x="105773" y="98769"/>
                  </a:cubicBezTo>
                  <a:cubicBezTo>
                    <a:pt x="106391" y="98769"/>
                    <a:pt x="107010" y="96923"/>
                    <a:pt x="107010" y="96923"/>
                  </a:cubicBezTo>
                  <a:cubicBezTo>
                    <a:pt x="105773" y="97846"/>
                    <a:pt x="109484" y="101538"/>
                    <a:pt x="109484" y="102461"/>
                  </a:cubicBezTo>
                  <a:cubicBezTo>
                    <a:pt x="108865" y="102461"/>
                    <a:pt x="108865" y="102461"/>
                    <a:pt x="108865" y="102461"/>
                  </a:cubicBezTo>
                  <a:cubicBezTo>
                    <a:pt x="108247" y="103384"/>
                    <a:pt x="109484" y="103384"/>
                    <a:pt x="109484" y="104307"/>
                  </a:cubicBezTo>
                  <a:cubicBezTo>
                    <a:pt x="109484" y="104307"/>
                    <a:pt x="108247" y="105230"/>
                    <a:pt x="108865" y="105230"/>
                  </a:cubicBezTo>
                  <a:cubicBezTo>
                    <a:pt x="109484" y="106153"/>
                    <a:pt x="110103" y="107076"/>
                    <a:pt x="110721" y="108000"/>
                  </a:cubicBezTo>
                  <a:cubicBezTo>
                    <a:pt x="111958" y="109846"/>
                    <a:pt x="112577" y="110769"/>
                    <a:pt x="113814" y="111692"/>
                  </a:cubicBezTo>
                  <a:cubicBezTo>
                    <a:pt x="113814" y="111692"/>
                    <a:pt x="112577" y="115384"/>
                    <a:pt x="113195" y="115384"/>
                  </a:cubicBezTo>
                  <a:cubicBezTo>
                    <a:pt x="113814" y="116307"/>
                    <a:pt x="113814" y="114461"/>
                    <a:pt x="113814" y="114461"/>
                  </a:cubicBezTo>
                  <a:cubicBezTo>
                    <a:pt x="114432" y="113538"/>
                    <a:pt x="114432" y="116307"/>
                    <a:pt x="115051" y="117230"/>
                  </a:cubicBezTo>
                  <a:cubicBezTo>
                    <a:pt x="115051" y="117230"/>
                    <a:pt x="115051" y="116307"/>
                    <a:pt x="115051" y="115384"/>
                  </a:cubicBezTo>
                  <a:cubicBezTo>
                    <a:pt x="115051" y="117230"/>
                    <a:pt x="118762" y="120000"/>
                    <a:pt x="119381" y="117230"/>
                  </a:cubicBezTo>
                  <a:cubicBezTo>
                    <a:pt x="119381" y="117230"/>
                    <a:pt x="119381" y="118153"/>
                    <a:pt x="119381" y="118153"/>
                  </a:cubicBezTo>
                  <a:cubicBezTo>
                    <a:pt x="119381" y="118153"/>
                    <a:pt x="120000" y="117230"/>
                    <a:pt x="120000" y="116307"/>
                  </a:cubicBezTo>
                  <a:cubicBezTo>
                    <a:pt x="119381" y="116307"/>
                    <a:pt x="120000" y="117230"/>
                    <a:pt x="120000" y="11630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6" name="Google Shape;728;gb0755e36db_0_0">
              <a:extLst>
                <a:ext uri="{FF2B5EF4-FFF2-40B4-BE49-F238E27FC236}">
                  <a16:creationId xmlns:a16="http://schemas.microsoft.com/office/drawing/2014/main" id="{E88DBAE8-E515-3745-8C19-98E72913D2B2}"/>
                </a:ext>
              </a:extLst>
            </p:cNvPr>
            <p:cNvSpPr/>
            <p:nvPr/>
          </p:nvSpPr>
          <p:spPr>
            <a:xfrm>
              <a:off x="6568827" y="7082011"/>
              <a:ext cx="2433900" cy="120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35" y="90629"/>
                  </a:moveTo>
                  <a:cubicBezTo>
                    <a:pt x="29480" y="90629"/>
                    <a:pt x="30726" y="90629"/>
                    <a:pt x="32387" y="90629"/>
                  </a:cubicBezTo>
                  <a:cubicBezTo>
                    <a:pt x="32802" y="90629"/>
                    <a:pt x="33633" y="90629"/>
                    <a:pt x="34048" y="90629"/>
                  </a:cubicBezTo>
                  <a:cubicBezTo>
                    <a:pt x="34463" y="90629"/>
                    <a:pt x="34463" y="88951"/>
                    <a:pt x="34878" y="88951"/>
                  </a:cubicBezTo>
                  <a:cubicBezTo>
                    <a:pt x="35294" y="88111"/>
                    <a:pt x="37785" y="88111"/>
                    <a:pt x="37785" y="88951"/>
                  </a:cubicBezTo>
                  <a:cubicBezTo>
                    <a:pt x="39031" y="90629"/>
                    <a:pt x="40276" y="92307"/>
                    <a:pt x="41522" y="93986"/>
                  </a:cubicBezTo>
                  <a:cubicBezTo>
                    <a:pt x="41522" y="93986"/>
                    <a:pt x="41937" y="96503"/>
                    <a:pt x="41937" y="97342"/>
                  </a:cubicBezTo>
                  <a:cubicBezTo>
                    <a:pt x="42352" y="99020"/>
                    <a:pt x="42352" y="99020"/>
                    <a:pt x="43598" y="99860"/>
                  </a:cubicBezTo>
                  <a:cubicBezTo>
                    <a:pt x="44429" y="100699"/>
                    <a:pt x="44844" y="101538"/>
                    <a:pt x="45259" y="99860"/>
                  </a:cubicBezTo>
                  <a:cubicBezTo>
                    <a:pt x="45674" y="97342"/>
                    <a:pt x="46089" y="97342"/>
                    <a:pt x="47335" y="98181"/>
                  </a:cubicBezTo>
                  <a:cubicBezTo>
                    <a:pt x="48166" y="98181"/>
                    <a:pt x="49411" y="99020"/>
                    <a:pt x="49411" y="100699"/>
                  </a:cubicBezTo>
                  <a:cubicBezTo>
                    <a:pt x="50242" y="103216"/>
                    <a:pt x="51072" y="104055"/>
                    <a:pt x="51903" y="106573"/>
                  </a:cubicBezTo>
                  <a:cubicBezTo>
                    <a:pt x="52733" y="108251"/>
                    <a:pt x="52318" y="111608"/>
                    <a:pt x="53564" y="112447"/>
                  </a:cubicBezTo>
                  <a:cubicBezTo>
                    <a:pt x="54394" y="114125"/>
                    <a:pt x="56055" y="114125"/>
                    <a:pt x="56885" y="114965"/>
                  </a:cubicBezTo>
                  <a:cubicBezTo>
                    <a:pt x="56885" y="114125"/>
                    <a:pt x="56055" y="108251"/>
                    <a:pt x="56055" y="108251"/>
                  </a:cubicBezTo>
                  <a:cubicBezTo>
                    <a:pt x="56885" y="109090"/>
                    <a:pt x="56470" y="106573"/>
                    <a:pt x="56885" y="106573"/>
                  </a:cubicBezTo>
                  <a:cubicBezTo>
                    <a:pt x="56885" y="105734"/>
                    <a:pt x="57716" y="105734"/>
                    <a:pt x="58131" y="104895"/>
                  </a:cubicBezTo>
                  <a:cubicBezTo>
                    <a:pt x="58546" y="104895"/>
                    <a:pt x="58961" y="102377"/>
                    <a:pt x="58961" y="102377"/>
                  </a:cubicBezTo>
                  <a:cubicBezTo>
                    <a:pt x="59377" y="103216"/>
                    <a:pt x="59792" y="103216"/>
                    <a:pt x="60207" y="102377"/>
                  </a:cubicBezTo>
                  <a:cubicBezTo>
                    <a:pt x="61038" y="101538"/>
                    <a:pt x="61453" y="101538"/>
                    <a:pt x="61868" y="99860"/>
                  </a:cubicBezTo>
                  <a:cubicBezTo>
                    <a:pt x="62698" y="99020"/>
                    <a:pt x="61453" y="99020"/>
                    <a:pt x="61453" y="98181"/>
                  </a:cubicBezTo>
                  <a:cubicBezTo>
                    <a:pt x="61453" y="98181"/>
                    <a:pt x="62698" y="99020"/>
                    <a:pt x="63114" y="98181"/>
                  </a:cubicBezTo>
                  <a:cubicBezTo>
                    <a:pt x="63944" y="97342"/>
                    <a:pt x="64359" y="97342"/>
                    <a:pt x="65190" y="97342"/>
                  </a:cubicBezTo>
                  <a:cubicBezTo>
                    <a:pt x="66020" y="97342"/>
                    <a:pt x="66435" y="99860"/>
                    <a:pt x="67266" y="99020"/>
                  </a:cubicBezTo>
                  <a:cubicBezTo>
                    <a:pt x="68512" y="97342"/>
                    <a:pt x="68927" y="99020"/>
                    <a:pt x="69757" y="99860"/>
                  </a:cubicBezTo>
                  <a:cubicBezTo>
                    <a:pt x="70588" y="100699"/>
                    <a:pt x="71003" y="99020"/>
                    <a:pt x="71418" y="99020"/>
                  </a:cubicBezTo>
                  <a:cubicBezTo>
                    <a:pt x="71833" y="98181"/>
                    <a:pt x="73079" y="99860"/>
                    <a:pt x="73079" y="100699"/>
                  </a:cubicBezTo>
                  <a:cubicBezTo>
                    <a:pt x="73494" y="101538"/>
                    <a:pt x="73910" y="100699"/>
                    <a:pt x="73494" y="99860"/>
                  </a:cubicBezTo>
                  <a:cubicBezTo>
                    <a:pt x="73494" y="99860"/>
                    <a:pt x="73079" y="99020"/>
                    <a:pt x="72664" y="99020"/>
                  </a:cubicBezTo>
                  <a:cubicBezTo>
                    <a:pt x="72249" y="98181"/>
                    <a:pt x="73079" y="98181"/>
                    <a:pt x="73079" y="98181"/>
                  </a:cubicBezTo>
                  <a:cubicBezTo>
                    <a:pt x="72664" y="96503"/>
                    <a:pt x="72664" y="95664"/>
                    <a:pt x="71833" y="96503"/>
                  </a:cubicBezTo>
                  <a:cubicBezTo>
                    <a:pt x="71833" y="96503"/>
                    <a:pt x="70173" y="96503"/>
                    <a:pt x="71003" y="94825"/>
                  </a:cubicBezTo>
                  <a:cubicBezTo>
                    <a:pt x="71833" y="94825"/>
                    <a:pt x="72249" y="95664"/>
                    <a:pt x="72664" y="95664"/>
                  </a:cubicBezTo>
                  <a:cubicBezTo>
                    <a:pt x="73910" y="94825"/>
                    <a:pt x="74740" y="94825"/>
                    <a:pt x="75986" y="94825"/>
                  </a:cubicBezTo>
                  <a:cubicBezTo>
                    <a:pt x="76401" y="94825"/>
                    <a:pt x="75986" y="94825"/>
                    <a:pt x="76401" y="95664"/>
                  </a:cubicBezTo>
                  <a:cubicBezTo>
                    <a:pt x="76401" y="95664"/>
                    <a:pt x="76816" y="95664"/>
                    <a:pt x="77231" y="94825"/>
                  </a:cubicBezTo>
                  <a:cubicBezTo>
                    <a:pt x="78062" y="94825"/>
                    <a:pt x="78892" y="94825"/>
                    <a:pt x="79723" y="94825"/>
                  </a:cubicBezTo>
                  <a:cubicBezTo>
                    <a:pt x="80553" y="94825"/>
                    <a:pt x="80553" y="96503"/>
                    <a:pt x="81384" y="97342"/>
                  </a:cubicBezTo>
                  <a:cubicBezTo>
                    <a:pt x="82214" y="99020"/>
                    <a:pt x="83044" y="97342"/>
                    <a:pt x="83875" y="96503"/>
                  </a:cubicBezTo>
                  <a:cubicBezTo>
                    <a:pt x="84290" y="96503"/>
                    <a:pt x="86782" y="101538"/>
                    <a:pt x="86782" y="102377"/>
                  </a:cubicBezTo>
                  <a:cubicBezTo>
                    <a:pt x="87197" y="103216"/>
                    <a:pt x="86366" y="104895"/>
                    <a:pt x="86782" y="105734"/>
                  </a:cubicBezTo>
                  <a:cubicBezTo>
                    <a:pt x="87197" y="107412"/>
                    <a:pt x="86782" y="107412"/>
                    <a:pt x="87197" y="109090"/>
                  </a:cubicBezTo>
                  <a:cubicBezTo>
                    <a:pt x="87197" y="109930"/>
                    <a:pt x="87612" y="110769"/>
                    <a:pt x="87612" y="110769"/>
                  </a:cubicBezTo>
                  <a:cubicBezTo>
                    <a:pt x="88027" y="110769"/>
                    <a:pt x="88027" y="111608"/>
                    <a:pt x="88442" y="111608"/>
                  </a:cubicBezTo>
                  <a:cubicBezTo>
                    <a:pt x="88858" y="112447"/>
                    <a:pt x="88442" y="114125"/>
                    <a:pt x="88858" y="114965"/>
                  </a:cubicBezTo>
                  <a:cubicBezTo>
                    <a:pt x="89273" y="115804"/>
                    <a:pt x="89688" y="115804"/>
                    <a:pt x="90103" y="117482"/>
                  </a:cubicBezTo>
                  <a:cubicBezTo>
                    <a:pt x="90934" y="120000"/>
                    <a:pt x="90519" y="117482"/>
                    <a:pt x="91349" y="118321"/>
                  </a:cubicBezTo>
                  <a:cubicBezTo>
                    <a:pt x="91349" y="118321"/>
                    <a:pt x="91349" y="120000"/>
                    <a:pt x="91349" y="120000"/>
                  </a:cubicBezTo>
                  <a:cubicBezTo>
                    <a:pt x="91764" y="120000"/>
                    <a:pt x="92179" y="114125"/>
                    <a:pt x="92179" y="113286"/>
                  </a:cubicBezTo>
                  <a:cubicBezTo>
                    <a:pt x="92179" y="110769"/>
                    <a:pt x="91764" y="109090"/>
                    <a:pt x="91349" y="105734"/>
                  </a:cubicBezTo>
                  <a:cubicBezTo>
                    <a:pt x="90519" y="103216"/>
                    <a:pt x="90519" y="100699"/>
                    <a:pt x="90103" y="98181"/>
                  </a:cubicBezTo>
                  <a:cubicBezTo>
                    <a:pt x="89273" y="96503"/>
                    <a:pt x="88858" y="93146"/>
                    <a:pt x="89273" y="90629"/>
                  </a:cubicBezTo>
                  <a:cubicBezTo>
                    <a:pt x="89688" y="88111"/>
                    <a:pt x="90519" y="86433"/>
                    <a:pt x="91764" y="84755"/>
                  </a:cubicBezTo>
                  <a:cubicBezTo>
                    <a:pt x="92179" y="83916"/>
                    <a:pt x="92595" y="83916"/>
                    <a:pt x="93010" y="83076"/>
                  </a:cubicBezTo>
                  <a:cubicBezTo>
                    <a:pt x="93425" y="82237"/>
                    <a:pt x="93840" y="80559"/>
                    <a:pt x="94256" y="80559"/>
                  </a:cubicBezTo>
                  <a:cubicBezTo>
                    <a:pt x="95086" y="78881"/>
                    <a:pt x="96332" y="78881"/>
                    <a:pt x="97162" y="77202"/>
                  </a:cubicBezTo>
                  <a:cubicBezTo>
                    <a:pt x="97577" y="76363"/>
                    <a:pt x="97993" y="74685"/>
                    <a:pt x="98823" y="74685"/>
                  </a:cubicBezTo>
                  <a:cubicBezTo>
                    <a:pt x="98823" y="74685"/>
                    <a:pt x="100484" y="74685"/>
                    <a:pt x="100069" y="73006"/>
                  </a:cubicBezTo>
                  <a:cubicBezTo>
                    <a:pt x="100069" y="73006"/>
                    <a:pt x="98823" y="73846"/>
                    <a:pt x="98823" y="73846"/>
                  </a:cubicBezTo>
                  <a:cubicBezTo>
                    <a:pt x="98823" y="73006"/>
                    <a:pt x="99653" y="73846"/>
                    <a:pt x="99238" y="72167"/>
                  </a:cubicBezTo>
                  <a:cubicBezTo>
                    <a:pt x="99238" y="72167"/>
                    <a:pt x="98823" y="71328"/>
                    <a:pt x="99238" y="71328"/>
                  </a:cubicBezTo>
                  <a:cubicBezTo>
                    <a:pt x="99238" y="70489"/>
                    <a:pt x="99238" y="71328"/>
                    <a:pt x="99653" y="70489"/>
                  </a:cubicBezTo>
                  <a:cubicBezTo>
                    <a:pt x="99238" y="71328"/>
                    <a:pt x="100069" y="72167"/>
                    <a:pt x="100069" y="71328"/>
                  </a:cubicBezTo>
                  <a:cubicBezTo>
                    <a:pt x="100484" y="71328"/>
                    <a:pt x="101730" y="69650"/>
                    <a:pt x="101314" y="68811"/>
                  </a:cubicBezTo>
                  <a:cubicBezTo>
                    <a:pt x="101314" y="69650"/>
                    <a:pt x="98823" y="68811"/>
                    <a:pt x="99238" y="67972"/>
                  </a:cubicBezTo>
                  <a:cubicBezTo>
                    <a:pt x="99238" y="67132"/>
                    <a:pt x="99653" y="68811"/>
                    <a:pt x="100069" y="67972"/>
                  </a:cubicBezTo>
                  <a:cubicBezTo>
                    <a:pt x="100069" y="67972"/>
                    <a:pt x="100899" y="67132"/>
                    <a:pt x="100899" y="67132"/>
                  </a:cubicBezTo>
                  <a:cubicBezTo>
                    <a:pt x="100899" y="67132"/>
                    <a:pt x="100484" y="66293"/>
                    <a:pt x="100484" y="65454"/>
                  </a:cubicBezTo>
                  <a:cubicBezTo>
                    <a:pt x="100899" y="64615"/>
                    <a:pt x="100899" y="63776"/>
                    <a:pt x="100069" y="63776"/>
                  </a:cubicBezTo>
                  <a:cubicBezTo>
                    <a:pt x="100069" y="63776"/>
                    <a:pt x="98408" y="62097"/>
                    <a:pt x="98408" y="62097"/>
                  </a:cubicBezTo>
                  <a:cubicBezTo>
                    <a:pt x="98823" y="61258"/>
                    <a:pt x="99238" y="62097"/>
                    <a:pt x="99653" y="62097"/>
                  </a:cubicBezTo>
                  <a:cubicBezTo>
                    <a:pt x="100069" y="61258"/>
                    <a:pt x="99238" y="59580"/>
                    <a:pt x="98823" y="59580"/>
                  </a:cubicBezTo>
                  <a:cubicBezTo>
                    <a:pt x="98408" y="58741"/>
                    <a:pt x="97993" y="57902"/>
                    <a:pt x="97993" y="57062"/>
                  </a:cubicBezTo>
                  <a:cubicBezTo>
                    <a:pt x="97577" y="56223"/>
                    <a:pt x="98823" y="54545"/>
                    <a:pt x="98408" y="53706"/>
                  </a:cubicBezTo>
                  <a:cubicBezTo>
                    <a:pt x="98823" y="54545"/>
                    <a:pt x="98408" y="55384"/>
                    <a:pt x="98408" y="56223"/>
                  </a:cubicBezTo>
                  <a:cubicBezTo>
                    <a:pt x="98408" y="56223"/>
                    <a:pt x="99238" y="57902"/>
                    <a:pt x="99238" y="57902"/>
                  </a:cubicBezTo>
                  <a:cubicBezTo>
                    <a:pt x="100069" y="56223"/>
                    <a:pt x="99238" y="52027"/>
                    <a:pt x="100484" y="51188"/>
                  </a:cubicBezTo>
                  <a:cubicBezTo>
                    <a:pt x="100069" y="51188"/>
                    <a:pt x="100069" y="55384"/>
                    <a:pt x="100484" y="56223"/>
                  </a:cubicBezTo>
                  <a:cubicBezTo>
                    <a:pt x="100484" y="57902"/>
                    <a:pt x="101314" y="57902"/>
                    <a:pt x="101314" y="59580"/>
                  </a:cubicBezTo>
                  <a:cubicBezTo>
                    <a:pt x="101314" y="60419"/>
                    <a:pt x="100069" y="62097"/>
                    <a:pt x="100484" y="62937"/>
                  </a:cubicBezTo>
                  <a:cubicBezTo>
                    <a:pt x="100484" y="62937"/>
                    <a:pt x="102975" y="57902"/>
                    <a:pt x="102560" y="56223"/>
                  </a:cubicBezTo>
                  <a:cubicBezTo>
                    <a:pt x="102560" y="54545"/>
                    <a:pt x="101730" y="53706"/>
                    <a:pt x="101730" y="52027"/>
                  </a:cubicBezTo>
                  <a:cubicBezTo>
                    <a:pt x="101314" y="51188"/>
                    <a:pt x="101730" y="48671"/>
                    <a:pt x="102560" y="49510"/>
                  </a:cubicBezTo>
                  <a:cubicBezTo>
                    <a:pt x="102145" y="48671"/>
                    <a:pt x="101730" y="51188"/>
                    <a:pt x="102145" y="52027"/>
                  </a:cubicBezTo>
                  <a:cubicBezTo>
                    <a:pt x="102975" y="53706"/>
                    <a:pt x="102975" y="54545"/>
                    <a:pt x="103806" y="52027"/>
                  </a:cubicBezTo>
                  <a:cubicBezTo>
                    <a:pt x="104221" y="51188"/>
                    <a:pt x="105051" y="48671"/>
                    <a:pt x="104636" y="46993"/>
                  </a:cubicBezTo>
                  <a:cubicBezTo>
                    <a:pt x="104636" y="46993"/>
                    <a:pt x="104221" y="46153"/>
                    <a:pt x="104636" y="45314"/>
                  </a:cubicBezTo>
                  <a:cubicBezTo>
                    <a:pt x="104636" y="45314"/>
                    <a:pt x="105051" y="43636"/>
                    <a:pt x="105051" y="43636"/>
                  </a:cubicBezTo>
                  <a:cubicBezTo>
                    <a:pt x="105051" y="43636"/>
                    <a:pt x="105051" y="45314"/>
                    <a:pt x="105051" y="45314"/>
                  </a:cubicBezTo>
                  <a:cubicBezTo>
                    <a:pt x="105051" y="45314"/>
                    <a:pt x="107128" y="42797"/>
                    <a:pt x="107958" y="42797"/>
                  </a:cubicBezTo>
                  <a:cubicBezTo>
                    <a:pt x="108373" y="41958"/>
                    <a:pt x="109204" y="42797"/>
                    <a:pt x="109619" y="42797"/>
                  </a:cubicBezTo>
                  <a:cubicBezTo>
                    <a:pt x="110449" y="41958"/>
                    <a:pt x="110034" y="41118"/>
                    <a:pt x="110034" y="40279"/>
                  </a:cubicBezTo>
                  <a:cubicBezTo>
                    <a:pt x="110449" y="40279"/>
                    <a:pt x="110449" y="41958"/>
                    <a:pt x="110865" y="41958"/>
                  </a:cubicBezTo>
                  <a:cubicBezTo>
                    <a:pt x="110865" y="41958"/>
                    <a:pt x="111695" y="41118"/>
                    <a:pt x="111695" y="41118"/>
                  </a:cubicBezTo>
                  <a:cubicBezTo>
                    <a:pt x="112525" y="42797"/>
                    <a:pt x="114186" y="38601"/>
                    <a:pt x="112941" y="38601"/>
                  </a:cubicBezTo>
                  <a:cubicBezTo>
                    <a:pt x="112941" y="38601"/>
                    <a:pt x="112941" y="40279"/>
                    <a:pt x="112525" y="40279"/>
                  </a:cubicBezTo>
                  <a:cubicBezTo>
                    <a:pt x="112110" y="40279"/>
                    <a:pt x="111280" y="36923"/>
                    <a:pt x="111280" y="36923"/>
                  </a:cubicBezTo>
                  <a:cubicBezTo>
                    <a:pt x="111695" y="36083"/>
                    <a:pt x="111280" y="35244"/>
                    <a:pt x="111695" y="34405"/>
                  </a:cubicBezTo>
                  <a:cubicBezTo>
                    <a:pt x="112110" y="32727"/>
                    <a:pt x="112525" y="31048"/>
                    <a:pt x="112941" y="30209"/>
                  </a:cubicBezTo>
                  <a:cubicBezTo>
                    <a:pt x="113356" y="30209"/>
                    <a:pt x="113771" y="29370"/>
                    <a:pt x="113771" y="29370"/>
                  </a:cubicBezTo>
                  <a:cubicBezTo>
                    <a:pt x="114602" y="30209"/>
                    <a:pt x="115017" y="27692"/>
                    <a:pt x="115432" y="26853"/>
                  </a:cubicBezTo>
                  <a:cubicBezTo>
                    <a:pt x="115432" y="26853"/>
                    <a:pt x="116262" y="27692"/>
                    <a:pt x="116678" y="26853"/>
                  </a:cubicBezTo>
                  <a:cubicBezTo>
                    <a:pt x="117508" y="26013"/>
                    <a:pt x="118339" y="26013"/>
                    <a:pt x="118754" y="25174"/>
                  </a:cubicBezTo>
                  <a:cubicBezTo>
                    <a:pt x="119169" y="25174"/>
                    <a:pt x="120000" y="24335"/>
                    <a:pt x="119584" y="23496"/>
                  </a:cubicBezTo>
                  <a:cubicBezTo>
                    <a:pt x="118754" y="21818"/>
                    <a:pt x="118754" y="20979"/>
                    <a:pt x="118339" y="20139"/>
                  </a:cubicBezTo>
                  <a:cubicBezTo>
                    <a:pt x="116678" y="19300"/>
                    <a:pt x="119169" y="11748"/>
                    <a:pt x="116678" y="11748"/>
                  </a:cubicBezTo>
                  <a:cubicBezTo>
                    <a:pt x="116262" y="10909"/>
                    <a:pt x="115847" y="12587"/>
                    <a:pt x="115432" y="11748"/>
                  </a:cubicBezTo>
                  <a:cubicBezTo>
                    <a:pt x="115017" y="10909"/>
                    <a:pt x="115017" y="10069"/>
                    <a:pt x="114602" y="10909"/>
                  </a:cubicBezTo>
                  <a:cubicBezTo>
                    <a:pt x="114186" y="11748"/>
                    <a:pt x="113771" y="13426"/>
                    <a:pt x="113356" y="14265"/>
                  </a:cubicBezTo>
                  <a:cubicBezTo>
                    <a:pt x="112941" y="15104"/>
                    <a:pt x="112941" y="16783"/>
                    <a:pt x="112525" y="17622"/>
                  </a:cubicBezTo>
                  <a:cubicBezTo>
                    <a:pt x="112525" y="19300"/>
                    <a:pt x="112110" y="21818"/>
                    <a:pt x="111280" y="21818"/>
                  </a:cubicBezTo>
                  <a:cubicBezTo>
                    <a:pt x="110449" y="21818"/>
                    <a:pt x="110449" y="23496"/>
                    <a:pt x="109619" y="23496"/>
                  </a:cubicBezTo>
                  <a:cubicBezTo>
                    <a:pt x="107543" y="23496"/>
                    <a:pt x="105467" y="23496"/>
                    <a:pt x="103391" y="23496"/>
                  </a:cubicBezTo>
                  <a:cubicBezTo>
                    <a:pt x="102560" y="23496"/>
                    <a:pt x="102560" y="23496"/>
                    <a:pt x="102145" y="24335"/>
                  </a:cubicBezTo>
                  <a:cubicBezTo>
                    <a:pt x="101730" y="26013"/>
                    <a:pt x="100069" y="27692"/>
                    <a:pt x="100069" y="28531"/>
                  </a:cubicBezTo>
                  <a:cubicBezTo>
                    <a:pt x="100484" y="31048"/>
                    <a:pt x="99238" y="32727"/>
                    <a:pt x="98408" y="32727"/>
                  </a:cubicBezTo>
                  <a:cubicBezTo>
                    <a:pt x="97577" y="32727"/>
                    <a:pt x="97162" y="31888"/>
                    <a:pt x="96332" y="31888"/>
                  </a:cubicBezTo>
                  <a:cubicBezTo>
                    <a:pt x="95501" y="31888"/>
                    <a:pt x="94671" y="32727"/>
                    <a:pt x="94256" y="32727"/>
                  </a:cubicBezTo>
                  <a:cubicBezTo>
                    <a:pt x="94256" y="32727"/>
                    <a:pt x="94256" y="35244"/>
                    <a:pt x="94671" y="35244"/>
                  </a:cubicBezTo>
                  <a:cubicBezTo>
                    <a:pt x="94256" y="36083"/>
                    <a:pt x="93840" y="36923"/>
                    <a:pt x="93010" y="37762"/>
                  </a:cubicBezTo>
                  <a:cubicBezTo>
                    <a:pt x="92179" y="38601"/>
                    <a:pt x="90934" y="40279"/>
                    <a:pt x="89688" y="41118"/>
                  </a:cubicBezTo>
                  <a:cubicBezTo>
                    <a:pt x="88442" y="41958"/>
                    <a:pt x="87197" y="41958"/>
                    <a:pt x="85951" y="41118"/>
                  </a:cubicBezTo>
                  <a:cubicBezTo>
                    <a:pt x="85536" y="40279"/>
                    <a:pt x="85121" y="39440"/>
                    <a:pt x="85536" y="38601"/>
                  </a:cubicBezTo>
                  <a:cubicBezTo>
                    <a:pt x="85536" y="38601"/>
                    <a:pt x="85951" y="36923"/>
                    <a:pt x="86366" y="36923"/>
                  </a:cubicBezTo>
                  <a:cubicBezTo>
                    <a:pt x="86366" y="36923"/>
                    <a:pt x="86366" y="37762"/>
                    <a:pt x="86366" y="38601"/>
                  </a:cubicBezTo>
                  <a:cubicBezTo>
                    <a:pt x="87197" y="35244"/>
                    <a:pt x="87612" y="32727"/>
                    <a:pt x="86782" y="29370"/>
                  </a:cubicBezTo>
                  <a:cubicBezTo>
                    <a:pt x="86366" y="28531"/>
                    <a:pt x="85536" y="30209"/>
                    <a:pt x="85121" y="30209"/>
                  </a:cubicBezTo>
                  <a:cubicBezTo>
                    <a:pt x="84705" y="31048"/>
                    <a:pt x="84705" y="30209"/>
                    <a:pt x="84290" y="30209"/>
                  </a:cubicBezTo>
                  <a:cubicBezTo>
                    <a:pt x="83875" y="29370"/>
                    <a:pt x="84705" y="28531"/>
                    <a:pt x="84705" y="28531"/>
                  </a:cubicBezTo>
                  <a:cubicBezTo>
                    <a:pt x="86366" y="25174"/>
                    <a:pt x="85121" y="21818"/>
                    <a:pt x="83460" y="20979"/>
                  </a:cubicBezTo>
                  <a:cubicBezTo>
                    <a:pt x="82214" y="20139"/>
                    <a:pt x="82214" y="20979"/>
                    <a:pt x="81384" y="21818"/>
                  </a:cubicBezTo>
                  <a:cubicBezTo>
                    <a:pt x="81384" y="22657"/>
                    <a:pt x="81384" y="22657"/>
                    <a:pt x="81384" y="23496"/>
                  </a:cubicBezTo>
                  <a:cubicBezTo>
                    <a:pt x="81384" y="24335"/>
                    <a:pt x="80553" y="23496"/>
                    <a:pt x="80138" y="23496"/>
                  </a:cubicBezTo>
                  <a:cubicBezTo>
                    <a:pt x="79723" y="23496"/>
                    <a:pt x="78892" y="30209"/>
                    <a:pt x="78892" y="31048"/>
                  </a:cubicBezTo>
                  <a:cubicBezTo>
                    <a:pt x="79307" y="35244"/>
                    <a:pt x="79723" y="37762"/>
                    <a:pt x="78062" y="39440"/>
                  </a:cubicBezTo>
                  <a:cubicBezTo>
                    <a:pt x="78062" y="40279"/>
                    <a:pt x="76816" y="41118"/>
                    <a:pt x="76816" y="40279"/>
                  </a:cubicBezTo>
                  <a:cubicBezTo>
                    <a:pt x="76816" y="38601"/>
                    <a:pt x="76401" y="36923"/>
                    <a:pt x="76401" y="35244"/>
                  </a:cubicBezTo>
                  <a:cubicBezTo>
                    <a:pt x="76401" y="34405"/>
                    <a:pt x="77231" y="25174"/>
                    <a:pt x="77231" y="25174"/>
                  </a:cubicBezTo>
                  <a:cubicBezTo>
                    <a:pt x="76816" y="25174"/>
                    <a:pt x="75986" y="26853"/>
                    <a:pt x="75986" y="26013"/>
                  </a:cubicBezTo>
                  <a:cubicBezTo>
                    <a:pt x="75986" y="25174"/>
                    <a:pt x="77231" y="21818"/>
                    <a:pt x="77647" y="20979"/>
                  </a:cubicBezTo>
                  <a:cubicBezTo>
                    <a:pt x="78062" y="19300"/>
                    <a:pt x="79307" y="19300"/>
                    <a:pt x="80138" y="18461"/>
                  </a:cubicBezTo>
                  <a:cubicBezTo>
                    <a:pt x="81384" y="18461"/>
                    <a:pt x="82629" y="19300"/>
                    <a:pt x="83875" y="19300"/>
                  </a:cubicBezTo>
                  <a:cubicBezTo>
                    <a:pt x="85121" y="19300"/>
                    <a:pt x="83460" y="16783"/>
                    <a:pt x="82629" y="16783"/>
                  </a:cubicBezTo>
                  <a:cubicBezTo>
                    <a:pt x="81799" y="16783"/>
                    <a:pt x="82629" y="14265"/>
                    <a:pt x="81384" y="14265"/>
                  </a:cubicBezTo>
                  <a:cubicBezTo>
                    <a:pt x="80553" y="15104"/>
                    <a:pt x="79723" y="15944"/>
                    <a:pt x="78477" y="15944"/>
                  </a:cubicBezTo>
                  <a:cubicBezTo>
                    <a:pt x="77647" y="15944"/>
                    <a:pt x="76816" y="14265"/>
                    <a:pt x="75986" y="13426"/>
                  </a:cubicBezTo>
                  <a:cubicBezTo>
                    <a:pt x="75986" y="13426"/>
                    <a:pt x="74740" y="13426"/>
                    <a:pt x="75155" y="12587"/>
                  </a:cubicBezTo>
                  <a:cubicBezTo>
                    <a:pt x="75570" y="12587"/>
                    <a:pt x="76401" y="11748"/>
                    <a:pt x="76401" y="10909"/>
                  </a:cubicBezTo>
                  <a:cubicBezTo>
                    <a:pt x="76401" y="10909"/>
                    <a:pt x="73079" y="13426"/>
                    <a:pt x="72664" y="13426"/>
                  </a:cubicBezTo>
                  <a:cubicBezTo>
                    <a:pt x="72249" y="14265"/>
                    <a:pt x="71833" y="15104"/>
                    <a:pt x="71418" y="15104"/>
                  </a:cubicBezTo>
                  <a:cubicBezTo>
                    <a:pt x="70588" y="15104"/>
                    <a:pt x="70588" y="13426"/>
                    <a:pt x="69757" y="13426"/>
                  </a:cubicBezTo>
                  <a:cubicBezTo>
                    <a:pt x="69342" y="13426"/>
                    <a:pt x="67266" y="15104"/>
                    <a:pt x="68512" y="12587"/>
                  </a:cubicBezTo>
                  <a:cubicBezTo>
                    <a:pt x="69757" y="10909"/>
                    <a:pt x="71003" y="9230"/>
                    <a:pt x="72249" y="7552"/>
                  </a:cubicBezTo>
                  <a:cubicBezTo>
                    <a:pt x="71418" y="7552"/>
                    <a:pt x="70588" y="5874"/>
                    <a:pt x="69757" y="7552"/>
                  </a:cubicBezTo>
                  <a:cubicBezTo>
                    <a:pt x="68512" y="8391"/>
                    <a:pt x="68096" y="6713"/>
                    <a:pt x="66851" y="5874"/>
                  </a:cubicBezTo>
                  <a:cubicBezTo>
                    <a:pt x="66435" y="5874"/>
                    <a:pt x="66020" y="5034"/>
                    <a:pt x="65605" y="4195"/>
                  </a:cubicBezTo>
                  <a:cubicBezTo>
                    <a:pt x="64775" y="4195"/>
                    <a:pt x="64359" y="5034"/>
                    <a:pt x="63529" y="5034"/>
                  </a:cubicBezTo>
                  <a:cubicBezTo>
                    <a:pt x="63114" y="4195"/>
                    <a:pt x="62283" y="4195"/>
                    <a:pt x="62283" y="2517"/>
                  </a:cubicBezTo>
                  <a:cubicBezTo>
                    <a:pt x="62283" y="2517"/>
                    <a:pt x="61453" y="0"/>
                    <a:pt x="61453" y="839"/>
                  </a:cubicBezTo>
                  <a:cubicBezTo>
                    <a:pt x="61038" y="839"/>
                    <a:pt x="61453" y="3356"/>
                    <a:pt x="61038" y="3356"/>
                  </a:cubicBezTo>
                  <a:cubicBezTo>
                    <a:pt x="60622" y="3356"/>
                    <a:pt x="60207" y="3356"/>
                    <a:pt x="60207" y="3356"/>
                  </a:cubicBezTo>
                  <a:cubicBezTo>
                    <a:pt x="58961" y="3356"/>
                    <a:pt x="57716" y="3356"/>
                    <a:pt x="56470" y="3356"/>
                  </a:cubicBezTo>
                  <a:cubicBezTo>
                    <a:pt x="51903" y="3356"/>
                    <a:pt x="47750" y="3356"/>
                    <a:pt x="43598" y="3356"/>
                  </a:cubicBezTo>
                  <a:cubicBezTo>
                    <a:pt x="33217" y="3356"/>
                    <a:pt x="22837" y="3356"/>
                    <a:pt x="12456" y="3356"/>
                  </a:cubicBezTo>
                  <a:cubicBezTo>
                    <a:pt x="9965" y="3356"/>
                    <a:pt x="7058" y="3356"/>
                    <a:pt x="4567" y="3356"/>
                  </a:cubicBezTo>
                  <a:cubicBezTo>
                    <a:pt x="4982" y="4195"/>
                    <a:pt x="5813" y="10909"/>
                    <a:pt x="4567" y="11748"/>
                  </a:cubicBezTo>
                  <a:cubicBezTo>
                    <a:pt x="3737" y="11748"/>
                    <a:pt x="3321" y="11748"/>
                    <a:pt x="4152" y="10069"/>
                  </a:cubicBezTo>
                  <a:cubicBezTo>
                    <a:pt x="4982" y="7552"/>
                    <a:pt x="3737" y="7552"/>
                    <a:pt x="2906" y="7552"/>
                  </a:cubicBezTo>
                  <a:cubicBezTo>
                    <a:pt x="2076" y="7552"/>
                    <a:pt x="830" y="5874"/>
                    <a:pt x="415" y="5874"/>
                  </a:cubicBezTo>
                  <a:cubicBezTo>
                    <a:pt x="0" y="6713"/>
                    <a:pt x="830" y="10069"/>
                    <a:pt x="830" y="10069"/>
                  </a:cubicBezTo>
                  <a:cubicBezTo>
                    <a:pt x="1245" y="12587"/>
                    <a:pt x="1660" y="13426"/>
                    <a:pt x="1660" y="15104"/>
                  </a:cubicBezTo>
                  <a:cubicBezTo>
                    <a:pt x="1660" y="15944"/>
                    <a:pt x="2906" y="17622"/>
                    <a:pt x="3321" y="17622"/>
                  </a:cubicBezTo>
                  <a:cubicBezTo>
                    <a:pt x="2906" y="17622"/>
                    <a:pt x="2491" y="17622"/>
                    <a:pt x="2076" y="18461"/>
                  </a:cubicBezTo>
                  <a:cubicBezTo>
                    <a:pt x="1660" y="19300"/>
                    <a:pt x="2076" y="20139"/>
                    <a:pt x="2076" y="20979"/>
                  </a:cubicBezTo>
                  <a:cubicBezTo>
                    <a:pt x="2076" y="23496"/>
                    <a:pt x="2076" y="25174"/>
                    <a:pt x="1660" y="26853"/>
                  </a:cubicBezTo>
                  <a:cubicBezTo>
                    <a:pt x="1660" y="29370"/>
                    <a:pt x="1245" y="31048"/>
                    <a:pt x="830" y="33566"/>
                  </a:cubicBezTo>
                  <a:cubicBezTo>
                    <a:pt x="415" y="36083"/>
                    <a:pt x="1245" y="38601"/>
                    <a:pt x="1660" y="41118"/>
                  </a:cubicBezTo>
                  <a:cubicBezTo>
                    <a:pt x="1660" y="43636"/>
                    <a:pt x="1245" y="45314"/>
                    <a:pt x="1245" y="46993"/>
                  </a:cubicBezTo>
                  <a:cubicBezTo>
                    <a:pt x="1245" y="47832"/>
                    <a:pt x="1660" y="48671"/>
                    <a:pt x="1660" y="49510"/>
                  </a:cubicBezTo>
                  <a:cubicBezTo>
                    <a:pt x="2076" y="50349"/>
                    <a:pt x="2076" y="52027"/>
                    <a:pt x="2076" y="52867"/>
                  </a:cubicBezTo>
                  <a:cubicBezTo>
                    <a:pt x="2491" y="55384"/>
                    <a:pt x="3737" y="56223"/>
                    <a:pt x="4152" y="58741"/>
                  </a:cubicBezTo>
                  <a:cubicBezTo>
                    <a:pt x="4567" y="60419"/>
                    <a:pt x="4567" y="59580"/>
                    <a:pt x="4982" y="58741"/>
                  </a:cubicBezTo>
                  <a:cubicBezTo>
                    <a:pt x="4982" y="58741"/>
                    <a:pt x="5397" y="61258"/>
                    <a:pt x="5397" y="61258"/>
                  </a:cubicBezTo>
                  <a:cubicBezTo>
                    <a:pt x="5397" y="61258"/>
                    <a:pt x="4982" y="60419"/>
                    <a:pt x="4982" y="61258"/>
                  </a:cubicBezTo>
                  <a:cubicBezTo>
                    <a:pt x="4982" y="62097"/>
                    <a:pt x="4982" y="62937"/>
                    <a:pt x="5397" y="63776"/>
                  </a:cubicBezTo>
                  <a:cubicBezTo>
                    <a:pt x="5813" y="63776"/>
                    <a:pt x="5813" y="63776"/>
                    <a:pt x="6228" y="64615"/>
                  </a:cubicBezTo>
                  <a:cubicBezTo>
                    <a:pt x="6643" y="65454"/>
                    <a:pt x="5813" y="66293"/>
                    <a:pt x="6228" y="67132"/>
                  </a:cubicBezTo>
                  <a:cubicBezTo>
                    <a:pt x="7058" y="69650"/>
                    <a:pt x="8719" y="71328"/>
                    <a:pt x="8719" y="73846"/>
                  </a:cubicBezTo>
                  <a:cubicBezTo>
                    <a:pt x="9134" y="75524"/>
                    <a:pt x="9550" y="75524"/>
                    <a:pt x="10380" y="76363"/>
                  </a:cubicBezTo>
                  <a:cubicBezTo>
                    <a:pt x="11211" y="77202"/>
                    <a:pt x="12041" y="78041"/>
                    <a:pt x="12871" y="78041"/>
                  </a:cubicBezTo>
                  <a:cubicBezTo>
                    <a:pt x="13702" y="78041"/>
                    <a:pt x="14532" y="79720"/>
                    <a:pt x="14948" y="80559"/>
                  </a:cubicBezTo>
                  <a:cubicBezTo>
                    <a:pt x="14948" y="81398"/>
                    <a:pt x="16608" y="84755"/>
                    <a:pt x="16193" y="85594"/>
                  </a:cubicBezTo>
                  <a:cubicBezTo>
                    <a:pt x="17854" y="84755"/>
                    <a:pt x="19930" y="83916"/>
                    <a:pt x="21591" y="84755"/>
                  </a:cubicBezTo>
                  <a:cubicBezTo>
                    <a:pt x="24083" y="86433"/>
                    <a:pt x="26159" y="88951"/>
                    <a:pt x="28235" y="9062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7" name="Google Shape;729;gb0755e36db_0_0">
              <a:extLst>
                <a:ext uri="{FF2B5EF4-FFF2-40B4-BE49-F238E27FC236}">
                  <a16:creationId xmlns:a16="http://schemas.microsoft.com/office/drawing/2014/main" id="{854AE42F-B6AC-794B-818F-ED3C4B72C4F3}"/>
                </a:ext>
              </a:extLst>
            </p:cNvPr>
            <p:cNvSpPr/>
            <p:nvPr/>
          </p:nvSpPr>
          <p:spPr>
            <a:xfrm>
              <a:off x="5887766" y="5630428"/>
              <a:ext cx="3594900" cy="184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355" y="95342"/>
                  </a:moveTo>
                  <a:cubicBezTo>
                    <a:pt x="64355" y="95342"/>
                    <a:pt x="64355" y="94794"/>
                    <a:pt x="64355" y="94794"/>
                  </a:cubicBezTo>
                  <a:cubicBezTo>
                    <a:pt x="64355" y="94794"/>
                    <a:pt x="65199" y="96986"/>
                    <a:pt x="65199" y="96986"/>
                  </a:cubicBezTo>
                  <a:cubicBezTo>
                    <a:pt x="65761" y="96986"/>
                    <a:pt x="66042" y="97534"/>
                    <a:pt x="66323" y="97534"/>
                  </a:cubicBezTo>
                  <a:cubicBezTo>
                    <a:pt x="66885" y="97534"/>
                    <a:pt x="66885" y="96986"/>
                    <a:pt x="67166" y="97534"/>
                  </a:cubicBezTo>
                  <a:cubicBezTo>
                    <a:pt x="68009" y="98082"/>
                    <a:pt x="68571" y="98630"/>
                    <a:pt x="69133" y="99178"/>
                  </a:cubicBezTo>
                  <a:cubicBezTo>
                    <a:pt x="69414" y="99726"/>
                    <a:pt x="69695" y="99178"/>
                    <a:pt x="69976" y="99178"/>
                  </a:cubicBezTo>
                  <a:cubicBezTo>
                    <a:pt x="70257" y="98630"/>
                    <a:pt x="70538" y="98630"/>
                    <a:pt x="70819" y="98630"/>
                  </a:cubicBezTo>
                  <a:cubicBezTo>
                    <a:pt x="71100" y="98630"/>
                    <a:pt x="71381" y="99178"/>
                    <a:pt x="71662" y="99178"/>
                  </a:cubicBezTo>
                  <a:cubicBezTo>
                    <a:pt x="72224" y="99178"/>
                    <a:pt x="72505" y="98630"/>
                    <a:pt x="72786" y="98082"/>
                  </a:cubicBezTo>
                  <a:cubicBezTo>
                    <a:pt x="73067" y="97534"/>
                    <a:pt x="73911" y="95890"/>
                    <a:pt x="74192" y="95890"/>
                  </a:cubicBezTo>
                  <a:cubicBezTo>
                    <a:pt x="74192" y="95890"/>
                    <a:pt x="74473" y="96438"/>
                    <a:pt x="74473" y="96438"/>
                  </a:cubicBezTo>
                  <a:cubicBezTo>
                    <a:pt x="75035" y="96438"/>
                    <a:pt x="75316" y="96438"/>
                    <a:pt x="75597" y="96438"/>
                  </a:cubicBezTo>
                  <a:cubicBezTo>
                    <a:pt x="76721" y="96438"/>
                    <a:pt x="76440" y="98082"/>
                    <a:pt x="77002" y="99178"/>
                  </a:cubicBezTo>
                  <a:cubicBezTo>
                    <a:pt x="77283" y="99726"/>
                    <a:pt x="78407" y="99178"/>
                    <a:pt x="78407" y="100273"/>
                  </a:cubicBezTo>
                  <a:cubicBezTo>
                    <a:pt x="78407" y="101369"/>
                    <a:pt x="78688" y="102465"/>
                    <a:pt x="78969" y="103561"/>
                  </a:cubicBezTo>
                  <a:cubicBezTo>
                    <a:pt x="78969" y="106301"/>
                    <a:pt x="81498" y="105753"/>
                    <a:pt x="82341" y="106301"/>
                  </a:cubicBezTo>
                  <a:cubicBezTo>
                    <a:pt x="82903" y="106301"/>
                    <a:pt x="83747" y="106301"/>
                    <a:pt x="84028" y="106849"/>
                  </a:cubicBezTo>
                  <a:cubicBezTo>
                    <a:pt x="84309" y="107397"/>
                    <a:pt x="85714" y="110136"/>
                    <a:pt x="85433" y="110136"/>
                  </a:cubicBezTo>
                  <a:cubicBezTo>
                    <a:pt x="84871" y="111232"/>
                    <a:pt x="84871" y="111232"/>
                    <a:pt x="84309" y="110684"/>
                  </a:cubicBezTo>
                  <a:cubicBezTo>
                    <a:pt x="84028" y="110136"/>
                    <a:pt x="82903" y="109041"/>
                    <a:pt x="82903" y="109041"/>
                  </a:cubicBezTo>
                  <a:cubicBezTo>
                    <a:pt x="82903" y="109589"/>
                    <a:pt x="83747" y="110136"/>
                    <a:pt x="83466" y="111232"/>
                  </a:cubicBezTo>
                  <a:cubicBezTo>
                    <a:pt x="83185" y="111780"/>
                    <a:pt x="82903" y="112876"/>
                    <a:pt x="82903" y="113424"/>
                  </a:cubicBezTo>
                  <a:cubicBezTo>
                    <a:pt x="82903" y="114520"/>
                    <a:pt x="82903" y="115068"/>
                    <a:pt x="82622" y="115616"/>
                  </a:cubicBezTo>
                  <a:cubicBezTo>
                    <a:pt x="82622" y="116164"/>
                    <a:pt x="81779" y="116712"/>
                    <a:pt x="81779" y="116712"/>
                  </a:cubicBezTo>
                  <a:cubicBezTo>
                    <a:pt x="81498" y="117260"/>
                    <a:pt x="80655" y="120000"/>
                    <a:pt x="81779" y="120000"/>
                  </a:cubicBezTo>
                  <a:cubicBezTo>
                    <a:pt x="82060" y="120000"/>
                    <a:pt x="82622" y="118904"/>
                    <a:pt x="83185" y="117808"/>
                  </a:cubicBezTo>
                  <a:cubicBezTo>
                    <a:pt x="83747" y="117260"/>
                    <a:pt x="84028" y="118356"/>
                    <a:pt x="84590" y="117808"/>
                  </a:cubicBezTo>
                  <a:cubicBezTo>
                    <a:pt x="85433" y="117808"/>
                    <a:pt x="85714" y="116712"/>
                    <a:pt x="86557" y="116712"/>
                  </a:cubicBezTo>
                  <a:cubicBezTo>
                    <a:pt x="86557" y="115616"/>
                    <a:pt x="86557" y="116164"/>
                    <a:pt x="85995" y="115616"/>
                  </a:cubicBezTo>
                  <a:cubicBezTo>
                    <a:pt x="85714" y="115616"/>
                    <a:pt x="85714" y="115068"/>
                    <a:pt x="85995" y="115068"/>
                  </a:cubicBezTo>
                  <a:cubicBezTo>
                    <a:pt x="86276" y="113972"/>
                    <a:pt x="86557" y="113424"/>
                    <a:pt x="87400" y="113424"/>
                  </a:cubicBezTo>
                  <a:cubicBezTo>
                    <a:pt x="87681" y="113424"/>
                    <a:pt x="88524" y="112328"/>
                    <a:pt x="89086" y="112876"/>
                  </a:cubicBezTo>
                  <a:cubicBezTo>
                    <a:pt x="89648" y="113424"/>
                    <a:pt x="89929" y="111232"/>
                    <a:pt x="90491" y="112876"/>
                  </a:cubicBezTo>
                  <a:cubicBezTo>
                    <a:pt x="91053" y="111780"/>
                    <a:pt x="91334" y="111232"/>
                    <a:pt x="91896" y="110136"/>
                  </a:cubicBezTo>
                  <a:cubicBezTo>
                    <a:pt x="92459" y="109589"/>
                    <a:pt x="92740" y="109589"/>
                    <a:pt x="93302" y="109589"/>
                  </a:cubicBezTo>
                  <a:cubicBezTo>
                    <a:pt x="94145" y="109589"/>
                    <a:pt x="95269" y="109589"/>
                    <a:pt x="96112" y="109589"/>
                  </a:cubicBezTo>
                  <a:cubicBezTo>
                    <a:pt x="96955" y="109589"/>
                    <a:pt x="97236" y="110136"/>
                    <a:pt x="97517" y="109041"/>
                  </a:cubicBezTo>
                  <a:cubicBezTo>
                    <a:pt x="97798" y="108493"/>
                    <a:pt x="98079" y="109041"/>
                    <a:pt x="98360" y="108493"/>
                  </a:cubicBezTo>
                  <a:cubicBezTo>
                    <a:pt x="98641" y="107397"/>
                    <a:pt x="98922" y="106849"/>
                    <a:pt x="98922" y="105753"/>
                  </a:cubicBezTo>
                  <a:cubicBezTo>
                    <a:pt x="99203" y="104657"/>
                    <a:pt x="99203" y="104109"/>
                    <a:pt x="99484" y="103013"/>
                  </a:cubicBezTo>
                  <a:cubicBezTo>
                    <a:pt x="99765" y="102465"/>
                    <a:pt x="100046" y="101917"/>
                    <a:pt x="100327" y="101369"/>
                  </a:cubicBezTo>
                  <a:cubicBezTo>
                    <a:pt x="100608" y="100821"/>
                    <a:pt x="100889" y="102465"/>
                    <a:pt x="101451" y="101917"/>
                  </a:cubicBezTo>
                  <a:cubicBezTo>
                    <a:pt x="102014" y="100821"/>
                    <a:pt x="102576" y="102465"/>
                    <a:pt x="102576" y="103561"/>
                  </a:cubicBezTo>
                  <a:cubicBezTo>
                    <a:pt x="102576" y="104109"/>
                    <a:pt x="102295" y="107397"/>
                    <a:pt x="102857" y="107397"/>
                  </a:cubicBezTo>
                  <a:cubicBezTo>
                    <a:pt x="103138" y="107945"/>
                    <a:pt x="103419" y="109041"/>
                    <a:pt x="103700" y="110136"/>
                  </a:cubicBezTo>
                  <a:cubicBezTo>
                    <a:pt x="103981" y="109041"/>
                    <a:pt x="107072" y="107397"/>
                    <a:pt x="107072" y="107397"/>
                  </a:cubicBezTo>
                  <a:cubicBezTo>
                    <a:pt x="107072" y="106849"/>
                    <a:pt x="106791" y="106849"/>
                    <a:pt x="106791" y="106301"/>
                  </a:cubicBezTo>
                  <a:cubicBezTo>
                    <a:pt x="106791" y="106301"/>
                    <a:pt x="107353" y="107397"/>
                    <a:pt x="107353" y="107397"/>
                  </a:cubicBezTo>
                  <a:cubicBezTo>
                    <a:pt x="107353" y="107945"/>
                    <a:pt x="106791" y="107945"/>
                    <a:pt x="106791" y="107945"/>
                  </a:cubicBezTo>
                  <a:cubicBezTo>
                    <a:pt x="106791" y="107945"/>
                    <a:pt x="108477" y="108493"/>
                    <a:pt x="108477" y="108493"/>
                  </a:cubicBezTo>
                  <a:cubicBezTo>
                    <a:pt x="108477" y="108493"/>
                    <a:pt x="108477" y="108493"/>
                    <a:pt x="108477" y="108493"/>
                  </a:cubicBezTo>
                  <a:cubicBezTo>
                    <a:pt x="108477" y="108493"/>
                    <a:pt x="108477" y="109041"/>
                    <a:pt x="108477" y="109041"/>
                  </a:cubicBezTo>
                  <a:cubicBezTo>
                    <a:pt x="108196" y="109041"/>
                    <a:pt x="107915" y="109041"/>
                    <a:pt x="107634" y="109589"/>
                  </a:cubicBezTo>
                  <a:cubicBezTo>
                    <a:pt x="107634" y="110136"/>
                    <a:pt x="107353" y="108493"/>
                    <a:pt x="107353" y="108493"/>
                  </a:cubicBezTo>
                  <a:cubicBezTo>
                    <a:pt x="107072" y="108493"/>
                    <a:pt x="107072" y="109041"/>
                    <a:pt x="107072" y="109041"/>
                  </a:cubicBezTo>
                  <a:cubicBezTo>
                    <a:pt x="107072" y="109041"/>
                    <a:pt x="107072" y="108493"/>
                    <a:pt x="106791" y="109041"/>
                  </a:cubicBezTo>
                  <a:cubicBezTo>
                    <a:pt x="106510" y="109589"/>
                    <a:pt x="106229" y="109589"/>
                    <a:pt x="105948" y="110136"/>
                  </a:cubicBezTo>
                  <a:cubicBezTo>
                    <a:pt x="105386" y="110684"/>
                    <a:pt x="104262" y="112328"/>
                    <a:pt x="104824" y="113972"/>
                  </a:cubicBezTo>
                  <a:cubicBezTo>
                    <a:pt x="105667" y="115068"/>
                    <a:pt x="106229" y="113972"/>
                    <a:pt x="106510" y="113424"/>
                  </a:cubicBezTo>
                  <a:cubicBezTo>
                    <a:pt x="106791" y="112876"/>
                    <a:pt x="107915" y="111232"/>
                    <a:pt x="107915" y="110684"/>
                  </a:cubicBezTo>
                  <a:cubicBezTo>
                    <a:pt x="107915" y="111232"/>
                    <a:pt x="108477" y="111780"/>
                    <a:pt x="108758" y="111232"/>
                  </a:cubicBezTo>
                  <a:cubicBezTo>
                    <a:pt x="108758" y="110684"/>
                    <a:pt x="109601" y="110136"/>
                    <a:pt x="109882" y="110136"/>
                  </a:cubicBezTo>
                  <a:cubicBezTo>
                    <a:pt x="110444" y="109589"/>
                    <a:pt x="111007" y="109041"/>
                    <a:pt x="111569" y="109041"/>
                  </a:cubicBezTo>
                  <a:cubicBezTo>
                    <a:pt x="111850" y="109041"/>
                    <a:pt x="111850" y="109041"/>
                    <a:pt x="111850" y="108493"/>
                  </a:cubicBezTo>
                  <a:cubicBezTo>
                    <a:pt x="111569" y="107945"/>
                    <a:pt x="111850" y="107945"/>
                    <a:pt x="111850" y="107945"/>
                  </a:cubicBezTo>
                  <a:cubicBezTo>
                    <a:pt x="111850" y="107397"/>
                    <a:pt x="111288" y="107945"/>
                    <a:pt x="111007" y="107397"/>
                  </a:cubicBezTo>
                  <a:cubicBezTo>
                    <a:pt x="110725" y="107397"/>
                    <a:pt x="111007" y="106301"/>
                    <a:pt x="110444" y="107397"/>
                  </a:cubicBezTo>
                  <a:cubicBezTo>
                    <a:pt x="109882" y="107945"/>
                    <a:pt x="108758" y="107397"/>
                    <a:pt x="108196" y="106849"/>
                  </a:cubicBezTo>
                  <a:cubicBezTo>
                    <a:pt x="107915" y="106849"/>
                    <a:pt x="108196" y="105753"/>
                    <a:pt x="107915" y="105753"/>
                  </a:cubicBezTo>
                  <a:cubicBezTo>
                    <a:pt x="107915" y="105753"/>
                    <a:pt x="107353" y="105753"/>
                    <a:pt x="107072" y="105205"/>
                  </a:cubicBezTo>
                  <a:cubicBezTo>
                    <a:pt x="106791" y="105205"/>
                    <a:pt x="106791" y="103561"/>
                    <a:pt x="106791" y="103013"/>
                  </a:cubicBezTo>
                  <a:cubicBezTo>
                    <a:pt x="106791" y="102465"/>
                    <a:pt x="106229" y="103013"/>
                    <a:pt x="105948" y="102465"/>
                  </a:cubicBezTo>
                  <a:cubicBezTo>
                    <a:pt x="105948" y="102465"/>
                    <a:pt x="106510" y="101369"/>
                    <a:pt x="106510" y="101369"/>
                  </a:cubicBezTo>
                  <a:cubicBezTo>
                    <a:pt x="106791" y="100821"/>
                    <a:pt x="106791" y="99178"/>
                    <a:pt x="106229" y="99178"/>
                  </a:cubicBezTo>
                  <a:cubicBezTo>
                    <a:pt x="106229" y="99178"/>
                    <a:pt x="105667" y="101369"/>
                    <a:pt x="105386" y="100273"/>
                  </a:cubicBezTo>
                  <a:cubicBezTo>
                    <a:pt x="105386" y="99178"/>
                    <a:pt x="105105" y="99726"/>
                    <a:pt x="104824" y="99178"/>
                  </a:cubicBezTo>
                  <a:cubicBezTo>
                    <a:pt x="104824" y="98630"/>
                    <a:pt x="105667" y="99178"/>
                    <a:pt x="105667" y="99178"/>
                  </a:cubicBezTo>
                  <a:cubicBezTo>
                    <a:pt x="106229" y="99178"/>
                    <a:pt x="106510" y="98630"/>
                    <a:pt x="106791" y="98630"/>
                  </a:cubicBezTo>
                  <a:cubicBezTo>
                    <a:pt x="107072" y="98082"/>
                    <a:pt x="107353" y="98082"/>
                    <a:pt x="107634" y="98082"/>
                  </a:cubicBezTo>
                  <a:cubicBezTo>
                    <a:pt x="107915" y="97534"/>
                    <a:pt x="107353" y="96438"/>
                    <a:pt x="107353" y="96438"/>
                  </a:cubicBezTo>
                  <a:cubicBezTo>
                    <a:pt x="107353" y="96438"/>
                    <a:pt x="107634" y="96438"/>
                    <a:pt x="107634" y="96438"/>
                  </a:cubicBezTo>
                  <a:cubicBezTo>
                    <a:pt x="107634" y="96438"/>
                    <a:pt x="106510" y="95342"/>
                    <a:pt x="106510" y="95342"/>
                  </a:cubicBezTo>
                  <a:cubicBezTo>
                    <a:pt x="105948" y="94794"/>
                    <a:pt x="105386" y="94794"/>
                    <a:pt x="104824" y="95342"/>
                  </a:cubicBezTo>
                  <a:cubicBezTo>
                    <a:pt x="103700" y="95890"/>
                    <a:pt x="102857" y="96438"/>
                    <a:pt x="102014" y="97534"/>
                  </a:cubicBezTo>
                  <a:cubicBezTo>
                    <a:pt x="101170" y="98082"/>
                    <a:pt x="100608" y="99178"/>
                    <a:pt x="99765" y="100273"/>
                  </a:cubicBezTo>
                  <a:cubicBezTo>
                    <a:pt x="99484" y="100821"/>
                    <a:pt x="99203" y="101369"/>
                    <a:pt x="98922" y="102465"/>
                  </a:cubicBezTo>
                  <a:cubicBezTo>
                    <a:pt x="98922" y="102465"/>
                    <a:pt x="97798" y="103561"/>
                    <a:pt x="97798" y="103561"/>
                  </a:cubicBezTo>
                  <a:cubicBezTo>
                    <a:pt x="97798" y="103013"/>
                    <a:pt x="99203" y="100821"/>
                    <a:pt x="99484" y="100273"/>
                  </a:cubicBezTo>
                  <a:cubicBezTo>
                    <a:pt x="99484" y="99726"/>
                    <a:pt x="99765" y="99178"/>
                    <a:pt x="99484" y="98630"/>
                  </a:cubicBezTo>
                  <a:cubicBezTo>
                    <a:pt x="99203" y="98630"/>
                    <a:pt x="98641" y="98082"/>
                    <a:pt x="98360" y="98082"/>
                  </a:cubicBezTo>
                  <a:cubicBezTo>
                    <a:pt x="98641" y="98082"/>
                    <a:pt x="99203" y="98630"/>
                    <a:pt x="99484" y="98630"/>
                  </a:cubicBezTo>
                  <a:cubicBezTo>
                    <a:pt x="100046" y="99178"/>
                    <a:pt x="100608" y="97534"/>
                    <a:pt x="100889" y="96986"/>
                  </a:cubicBezTo>
                  <a:cubicBezTo>
                    <a:pt x="101170" y="96438"/>
                    <a:pt x="101451" y="95342"/>
                    <a:pt x="102014" y="94794"/>
                  </a:cubicBezTo>
                  <a:cubicBezTo>
                    <a:pt x="102576" y="94794"/>
                    <a:pt x="103138" y="95342"/>
                    <a:pt x="103419" y="94246"/>
                  </a:cubicBezTo>
                  <a:cubicBezTo>
                    <a:pt x="103700" y="92054"/>
                    <a:pt x="104262" y="91506"/>
                    <a:pt x="105386" y="91506"/>
                  </a:cubicBezTo>
                  <a:cubicBezTo>
                    <a:pt x="106510" y="91506"/>
                    <a:pt x="107634" y="91506"/>
                    <a:pt x="108758" y="91506"/>
                  </a:cubicBezTo>
                  <a:cubicBezTo>
                    <a:pt x="110725" y="91506"/>
                    <a:pt x="113536" y="92602"/>
                    <a:pt x="114941" y="89315"/>
                  </a:cubicBezTo>
                  <a:cubicBezTo>
                    <a:pt x="115503" y="88219"/>
                    <a:pt x="115784" y="87671"/>
                    <a:pt x="116346" y="87671"/>
                  </a:cubicBezTo>
                  <a:cubicBezTo>
                    <a:pt x="116908" y="87671"/>
                    <a:pt x="117470" y="87671"/>
                    <a:pt x="118313" y="86575"/>
                  </a:cubicBezTo>
                  <a:cubicBezTo>
                    <a:pt x="118594" y="86575"/>
                    <a:pt x="119437" y="85479"/>
                    <a:pt x="119437" y="84931"/>
                  </a:cubicBezTo>
                  <a:cubicBezTo>
                    <a:pt x="120000" y="83287"/>
                    <a:pt x="118594" y="83835"/>
                    <a:pt x="118594" y="83287"/>
                  </a:cubicBezTo>
                  <a:cubicBezTo>
                    <a:pt x="118594" y="82739"/>
                    <a:pt x="119156" y="82739"/>
                    <a:pt x="119156" y="82739"/>
                  </a:cubicBezTo>
                  <a:cubicBezTo>
                    <a:pt x="119437" y="82191"/>
                    <a:pt x="119156" y="81643"/>
                    <a:pt x="119156" y="81095"/>
                  </a:cubicBezTo>
                  <a:cubicBezTo>
                    <a:pt x="119156" y="81095"/>
                    <a:pt x="119437" y="80547"/>
                    <a:pt x="119437" y="80547"/>
                  </a:cubicBezTo>
                  <a:cubicBezTo>
                    <a:pt x="119437" y="80000"/>
                    <a:pt x="118875" y="79452"/>
                    <a:pt x="118875" y="79452"/>
                  </a:cubicBezTo>
                  <a:cubicBezTo>
                    <a:pt x="118594" y="78904"/>
                    <a:pt x="118313" y="78904"/>
                    <a:pt x="118313" y="78356"/>
                  </a:cubicBezTo>
                  <a:cubicBezTo>
                    <a:pt x="118032" y="78356"/>
                    <a:pt x="117470" y="80000"/>
                    <a:pt x="117189" y="78904"/>
                  </a:cubicBezTo>
                  <a:cubicBezTo>
                    <a:pt x="117189" y="78904"/>
                    <a:pt x="117751" y="78356"/>
                    <a:pt x="117470" y="78356"/>
                  </a:cubicBezTo>
                  <a:cubicBezTo>
                    <a:pt x="117470" y="77808"/>
                    <a:pt x="117189" y="77260"/>
                    <a:pt x="116908" y="77260"/>
                  </a:cubicBezTo>
                  <a:cubicBezTo>
                    <a:pt x="116627" y="76712"/>
                    <a:pt x="115503" y="77260"/>
                    <a:pt x="115222" y="77808"/>
                  </a:cubicBezTo>
                  <a:cubicBezTo>
                    <a:pt x="114941" y="78904"/>
                    <a:pt x="114098" y="79452"/>
                    <a:pt x="113536" y="80000"/>
                  </a:cubicBezTo>
                  <a:cubicBezTo>
                    <a:pt x="113255" y="80000"/>
                    <a:pt x="112412" y="78904"/>
                    <a:pt x="112412" y="78356"/>
                  </a:cubicBezTo>
                  <a:cubicBezTo>
                    <a:pt x="112412" y="77808"/>
                    <a:pt x="113255" y="79452"/>
                    <a:pt x="113255" y="79452"/>
                  </a:cubicBezTo>
                  <a:cubicBezTo>
                    <a:pt x="113536" y="79452"/>
                    <a:pt x="114660" y="77808"/>
                    <a:pt x="114660" y="77808"/>
                  </a:cubicBezTo>
                  <a:cubicBezTo>
                    <a:pt x="114660" y="77808"/>
                    <a:pt x="114098" y="77260"/>
                    <a:pt x="114098" y="77260"/>
                  </a:cubicBezTo>
                  <a:cubicBezTo>
                    <a:pt x="114941" y="76712"/>
                    <a:pt x="115784" y="76712"/>
                    <a:pt x="116627" y="76164"/>
                  </a:cubicBezTo>
                  <a:cubicBezTo>
                    <a:pt x="116627" y="76164"/>
                    <a:pt x="117189" y="75616"/>
                    <a:pt x="116908" y="75068"/>
                  </a:cubicBezTo>
                  <a:cubicBezTo>
                    <a:pt x="116908" y="75068"/>
                    <a:pt x="116346" y="73972"/>
                    <a:pt x="116346" y="73972"/>
                  </a:cubicBezTo>
                  <a:cubicBezTo>
                    <a:pt x="115784" y="74520"/>
                    <a:pt x="115222" y="74520"/>
                    <a:pt x="114941" y="73424"/>
                  </a:cubicBezTo>
                  <a:cubicBezTo>
                    <a:pt x="114660" y="73424"/>
                    <a:pt x="113536" y="75068"/>
                    <a:pt x="113536" y="74520"/>
                  </a:cubicBezTo>
                  <a:cubicBezTo>
                    <a:pt x="113536" y="74520"/>
                    <a:pt x="114379" y="72876"/>
                    <a:pt x="113536" y="73424"/>
                  </a:cubicBezTo>
                  <a:cubicBezTo>
                    <a:pt x="113536" y="73424"/>
                    <a:pt x="112412" y="73972"/>
                    <a:pt x="112412" y="73972"/>
                  </a:cubicBezTo>
                  <a:cubicBezTo>
                    <a:pt x="112693" y="72876"/>
                    <a:pt x="113536" y="72876"/>
                    <a:pt x="112974" y="71232"/>
                  </a:cubicBezTo>
                  <a:cubicBezTo>
                    <a:pt x="112974" y="71232"/>
                    <a:pt x="111850" y="70136"/>
                    <a:pt x="111850" y="70136"/>
                  </a:cubicBezTo>
                  <a:cubicBezTo>
                    <a:pt x="111288" y="70136"/>
                    <a:pt x="111288" y="69041"/>
                    <a:pt x="110725" y="69041"/>
                  </a:cubicBezTo>
                  <a:cubicBezTo>
                    <a:pt x="111007" y="69041"/>
                    <a:pt x="110163" y="66849"/>
                    <a:pt x="110163" y="66849"/>
                  </a:cubicBezTo>
                  <a:cubicBezTo>
                    <a:pt x="110163" y="66849"/>
                    <a:pt x="110444" y="67397"/>
                    <a:pt x="110725" y="67397"/>
                  </a:cubicBezTo>
                  <a:cubicBezTo>
                    <a:pt x="111007" y="67945"/>
                    <a:pt x="111007" y="66849"/>
                    <a:pt x="111288" y="66849"/>
                  </a:cubicBezTo>
                  <a:cubicBezTo>
                    <a:pt x="112412" y="66301"/>
                    <a:pt x="110444" y="64657"/>
                    <a:pt x="110163" y="64109"/>
                  </a:cubicBezTo>
                  <a:cubicBezTo>
                    <a:pt x="110163" y="64657"/>
                    <a:pt x="110725" y="63561"/>
                    <a:pt x="110725" y="63561"/>
                  </a:cubicBezTo>
                  <a:cubicBezTo>
                    <a:pt x="111007" y="63013"/>
                    <a:pt x="110444" y="63013"/>
                    <a:pt x="110163" y="62465"/>
                  </a:cubicBezTo>
                  <a:cubicBezTo>
                    <a:pt x="110163" y="62465"/>
                    <a:pt x="109882" y="61917"/>
                    <a:pt x="109601" y="61917"/>
                  </a:cubicBezTo>
                  <a:cubicBezTo>
                    <a:pt x="109601" y="61917"/>
                    <a:pt x="109039" y="61917"/>
                    <a:pt x="109039" y="61917"/>
                  </a:cubicBezTo>
                  <a:cubicBezTo>
                    <a:pt x="109320" y="61369"/>
                    <a:pt x="109882" y="61917"/>
                    <a:pt x="109601" y="60273"/>
                  </a:cubicBezTo>
                  <a:cubicBezTo>
                    <a:pt x="109320" y="60273"/>
                    <a:pt x="108477" y="60821"/>
                    <a:pt x="108477" y="60821"/>
                  </a:cubicBezTo>
                  <a:cubicBezTo>
                    <a:pt x="108477" y="60273"/>
                    <a:pt x="109320" y="60273"/>
                    <a:pt x="109039" y="59178"/>
                  </a:cubicBezTo>
                  <a:cubicBezTo>
                    <a:pt x="109039" y="58630"/>
                    <a:pt x="109039" y="58082"/>
                    <a:pt x="108758" y="57534"/>
                  </a:cubicBezTo>
                  <a:cubicBezTo>
                    <a:pt x="108758" y="57534"/>
                    <a:pt x="108477" y="58082"/>
                    <a:pt x="108477" y="57534"/>
                  </a:cubicBezTo>
                  <a:cubicBezTo>
                    <a:pt x="108477" y="58082"/>
                    <a:pt x="107915" y="55890"/>
                    <a:pt x="107915" y="55890"/>
                  </a:cubicBezTo>
                  <a:cubicBezTo>
                    <a:pt x="107634" y="54794"/>
                    <a:pt x="107353" y="54246"/>
                    <a:pt x="107353" y="53698"/>
                  </a:cubicBezTo>
                  <a:cubicBezTo>
                    <a:pt x="107072" y="52602"/>
                    <a:pt x="107072" y="51506"/>
                    <a:pt x="106510" y="53150"/>
                  </a:cubicBezTo>
                  <a:cubicBezTo>
                    <a:pt x="106510" y="53150"/>
                    <a:pt x="106229" y="55342"/>
                    <a:pt x="106510" y="54794"/>
                  </a:cubicBezTo>
                  <a:cubicBezTo>
                    <a:pt x="105386" y="55342"/>
                    <a:pt x="105948" y="55342"/>
                    <a:pt x="106229" y="56986"/>
                  </a:cubicBezTo>
                  <a:cubicBezTo>
                    <a:pt x="106229" y="56438"/>
                    <a:pt x="105948" y="56438"/>
                    <a:pt x="105948" y="56986"/>
                  </a:cubicBezTo>
                  <a:cubicBezTo>
                    <a:pt x="105667" y="56986"/>
                    <a:pt x="105667" y="56986"/>
                    <a:pt x="105386" y="57534"/>
                  </a:cubicBezTo>
                  <a:cubicBezTo>
                    <a:pt x="105386" y="57534"/>
                    <a:pt x="105948" y="58082"/>
                    <a:pt x="105948" y="58082"/>
                  </a:cubicBezTo>
                  <a:cubicBezTo>
                    <a:pt x="105667" y="58630"/>
                    <a:pt x="105105" y="58082"/>
                    <a:pt x="105105" y="58630"/>
                  </a:cubicBezTo>
                  <a:cubicBezTo>
                    <a:pt x="104824" y="59178"/>
                    <a:pt x="105386" y="60273"/>
                    <a:pt x="104824" y="60821"/>
                  </a:cubicBezTo>
                  <a:cubicBezTo>
                    <a:pt x="105105" y="60821"/>
                    <a:pt x="104543" y="58630"/>
                    <a:pt x="103981" y="59726"/>
                  </a:cubicBezTo>
                  <a:cubicBezTo>
                    <a:pt x="103981" y="60273"/>
                    <a:pt x="102857" y="61917"/>
                    <a:pt x="102857" y="61917"/>
                  </a:cubicBezTo>
                  <a:cubicBezTo>
                    <a:pt x="102576" y="61917"/>
                    <a:pt x="102576" y="61369"/>
                    <a:pt x="102576" y="60821"/>
                  </a:cubicBezTo>
                  <a:cubicBezTo>
                    <a:pt x="102295" y="60821"/>
                    <a:pt x="102295" y="61369"/>
                    <a:pt x="102295" y="61369"/>
                  </a:cubicBezTo>
                  <a:cubicBezTo>
                    <a:pt x="102014" y="60821"/>
                    <a:pt x="102295" y="60821"/>
                    <a:pt x="102295" y="60273"/>
                  </a:cubicBezTo>
                  <a:cubicBezTo>
                    <a:pt x="102295" y="60821"/>
                    <a:pt x="100327" y="63561"/>
                    <a:pt x="100327" y="63013"/>
                  </a:cubicBezTo>
                  <a:cubicBezTo>
                    <a:pt x="100046" y="62465"/>
                    <a:pt x="101170" y="61917"/>
                    <a:pt x="101451" y="61917"/>
                  </a:cubicBezTo>
                  <a:cubicBezTo>
                    <a:pt x="102014" y="60821"/>
                    <a:pt x="102014" y="60273"/>
                    <a:pt x="101733" y="59178"/>
                  </a:cubicBezTo>
                  <a:cubicBezTo>
                    <a:pt x="101451" y="58630"/>
                    <a:pt x="100608" y="58630"/>
                    <a:pt x="100327" y="58630"/>
                  </a:cubicBezTo>
                  <a:cubicBezTo>
                    <a:pt x="100046" y="58630"/>
                    <a:pt x="100046" y="59178"/>
                    <a:pt x="100046" y="59178"/>
                  </a:cubicBezTo>
                  <a:cubicBezTo>
                    <a:pt x="99765" y="60273"/>
                    <a:pt x="99203" y="59178"/>
                    <a:pt x="98922" y="59178"/>
                  </a:cubicBezTo>
                  <a:cubicBezTo>
                    <a:pt x="99203" y="59178"/>
                    <a:pt x="99765" y="58082"/>
                    <a:pt x="99765" y="58082"/>
                  </a:cubicBezTo>
                  <a:cubicBezTo>
                    <a:pt x="99765" y="58082"/>
                    <a:pt x="100046" y="58630"/>
                    <a:pt x="100046" y="58630"/>
                  </a:cubicBezTo>
                  <a:cubicBezTo>
                    <a:pt x="99765" y="58630"/>
                    <a:pt x="100327" y="57534"/>
                    <a:pt x="100327" y="57534"/>
                  </a:cubicBezTo>
                  <a:cubicBezTo>
                    <a:pt x="100608" y="56438"/>
                    <a:pt x="100046" y="56986"/>
                    <a:pt x="99765" y="56438"/>
                  </a:cubicBezTo>
                  <a:cubicBezTo>
                    <a:pt x="99765" y="56438"/>
                    <a:pt x="100046" y="53698"/>
                    <a:pt x="99484" y="54246"/>
                  </a:cubicBezTo>
                  <a:cubicBezTo>
                    <a:pt x="99765" y="53698"/>
                    <a:pt x="100046" y="53698"/>
                    <a:pt x="99765" y="52602"/>
                  </a:cubicBezTo>
                  <a:cubicBezTo>
                    <a:pt x="99203" y="52054"/>
                    <a:pt x="100327" y="51506"/>
                    <a:pt x="100046" y="50410"/>
                  </a:cubicBezTo>
                  <a:cubicBezTo>
                    <a:pt x="100046" y="49863"/>
                    <a:pt x="99484" y="50958"/>
                    <a:pt x="99203" y="50410"/>
                  </a:cubicBezTo>
                  <a:cubicBezTo>
                    <a:pt x="98922" y="49863"/>
                    <a:pt x="98360" y="49863"/>
                    <a:pt x="98079" y="49863"/>
                  </a:cubicBezTo>
                  <a:cubicBezTo>
                    <a:pt x="97517" y="49315"/>
                    <a:pt x="97236" y="49315"/>
                    <a:pt x="96955" y="48219"/>
                  </a:cubicBezTo>
                  <a:cubicBezTo>
                    <a:pt x="96955" y="47123"/>
                    <a:pt x="96112" y="47671"/>
                    <a:pt x="96112" y="46575"/>
                  </a:cubicBezTo>
                  <a:cubicBezTo>
                    <a:pt x="96112" y="46027"/>
                    <a:pt x="95550" y="46575"/>
                    <a:pt x="95550" y="46575"/>
                  </a:cubicBezTo>
                  <a:cubicBezTo>
                    <a:pt x="95831" y="45479"/>
                    <a:pt x="95269" y="45479"/>
                    <a:pt x="94988" y="44931"/>
                  </a:cubicBezTo>
                  <a:cubicBezTo>
                    <a:pt x="94426" y="44383"/>
                    <a:pt x="94426" y="43835"/>
                    <a:pt x="93864" y="44383"/>
                  </a:cubicBezTo>
                  <a:cubicBezTo>
                    <a:pt x="93302" y="44931"/>
                    <a:pt x="93021" y="45479"/>
                    <a:pt x="92459" y="44931"/>
                  </a:cubicBezTo>
                  <a:cubicBezTo>
                    <a:pt x="91896" y="44383"/>
                    <a:pt x="91615" y="45479"/>
                    <a:pt x="91053" y="44931"/>
                  </a:cubicBezTo>
                  <a:cubicBezTo>
                    <a:pt x="90491" y="43835"/>
                    <a:pt x="89929" y="43835"/>
                    <a:pt x="89367" y="43835"/>
                  </a:cubicBezTo>
                  <a:cubicBezTo>
                    <a:pt x="88805" y="43835"/>
                    <a:pt x="88243" y="43835"/>
                    <a:pt x="87962" y="44931"/>
                  </a:cubicBezTo>
                  <a:cubicBezTo>
                    <a:pt x="87681" y="46027"/>
                    <a:pt x="88524" y="46575"/>
                    <a:pt x="88524" y="47123"/>
                  </a:cubicBezTo>
                  <a:cubicBezTo>
                    <a:pt x="88805" y="47671"/>
                    <a:pt x="88524" y="49315"/>
                    <a:pt x="88243" y="49863"/>
                  </a:cubicBezTo>
                  <a:cubicBezTo>
                    <a:pt x="88243" y="50410"/>
                    <a:pt x="88243" y="49863"/>
                    <a:pt x="87962" y="50410"/>
                  </a:cubicBezTo>
                  <a:cubicBezTo>
                    <a:pt x="87962" y="50410"/>
                    <a:pt x="88524" y="51506"/>
                    <a:pt x="88524" y="51506"/>
                  </a:cubicBezTo>
                  <a:cubicBezTo>
                    <a:pt x="88524" y="52602"/>
                    <a:pt x="88805" y="53698"/>
                    <a:pt x="88805" y="54246"/>
                  </a:cubicBezTo>
                  <a:cubicBezTo>
                    <a:pt x="88805" y="54794"/>
                    <a:pt x="88805" y="54794"/>
                    <a:pt x="88805" y="55342"/>
                  </a:cubicBezTo>
                  <a:cubicBezTo>
                    <a:pt x="88805" y="55890"/>
                    <a:pt x="88524" y="55342"/>
                    <a:pt x="88524" y="55342"/>
                  </a:cubicBezTo>
                  <a:cubicBezTo>
                    <a:pt x="88243" y="55890"/>
                    <a:pt x="88243" y="56986"/>
                    <a:pt x="88243" y="56986"/>
                  </a:cubicBezTo>
                  <a:cubicBezTo>
                    <a:pt x="87962" y="57534"/>
                    <a:pt x="87681" y="58082"/>
                    <a:pt x="87681" y="58630"/>
                  </a:cubicBezTo>
                  <a:cubicBezTo>
                    <a:pt x="87400" y="59726"/>
                    <a:pt x="87400" y="59726"/>
                    <a:pt x="87681" y="60273"/>
                  </a:cubicBezTo>
                  <a:cubicBezTo>
                    <a:pt x="88524" y="61369"/>
                    <a:pt x="89367" y="62465"/>
                    <a:pt x="89929" y="63561"/>
                  </a:cubicBezTo>
                  <a:cubicBezTo>
                    <a:pt x="90210" y="65205"/>
                    <a:pt x="90491" y="67945"/>
                    <a:pt x="90210" y="69589"/>
                  </a:cubicBezTo>
                  <a:cubicBezTo>
                    <a:pt x="89648" y="71780"/>
                    <a:pt x="87962" y="72876"/>
                    <a:pt x="87119" y="73972"/>
                  </a:cubicBezTo>
                  <a:cubicBezTo>
                    <a:pt x="86838" y="74520"/>
                    <a:pt x="86557" y="74520"/>
                    <a:pt x="86276" y="75068"/>
                  </a:cubicBezTo>
                  <a:cubicBezTo>
                    <a:pt x="85433" y="75616"/>
                    <a:pt x="86557" y="77260"/>
                    <a:pt x="86557" y="78356"/>
                  </a:cubicBezTo>
                  <a:cubicBezTo>
                    <a:pt x="86557" y="78356"/>
                    <a:pt x="86838" y="79452"/>
                    <a:pt x="86838" y="80000"/>
                  </a:cubicBezTo>
                  <a:cubicBezTo>
                    <a:pt x="86838" y="81095"/>
                    <a:pt x="86838" y="81643"/>
                    <a:pt x="87119" y="82739"/>
                  </a:cubicBezTo>
                  <a:cubicBezTo>
                    <a:pt x="87400" y="83835"/>
                    <a:pt x="87400" y="84383"/>
                    <a:pt x="86838" y="85479"/>
                  </a:cubicBezTo>
                  <a:cubicBezTo>
                    <a:pt x="86838" y="85479"/>
                    <a:pt x="87119" y="87671"/>
                    <a:pt x="86838" y="88219"/>
                  </a:cubicBezTo>
                  <a:cubicBezTo>
                    <a:pt x="86557" y="88219"/>
                    <a:pt x="86276" y="86027"/>
                    <a:pt x="85995" y="87123"/>
                  </a:cubicBezTo>
                  <a:cubicBezTo>
                    <a:pt x="85714" y="88219"/>
                    <a:pt x="86276" y="89863"/>
                    <a:pt x="86276" y="89863"/>
                  </a:cubicBezTo>
                  <a:cubicBezTo>
                    <a:pt x="86276" y="89315"/>
                    <a:pt x="84590" y="86575"/>
                    <a:pt x="83747" y="88219"/>
                  </a:cubicBezTo>
                  <a:cubicBezTo>
                    <a:pt x="84028" y="87671"/>
                    <a:pt x="84871" y="87123"/>
                    <a:pt x="84309" y="86027"/>
                  </a:cubicBezTo>
                  <a:cubicBezTo>
                    <a:pt x="84028" y="85479"/>
                    <a:pt x="83747" y="84931"/>
                    <a:pt x="83466" y="84931"/>
                  </a:cubicBezTo>
                  <a:cubicBezTo>
                    <a:pt x="83466" y="84383"/>
                    <a:pt x="82903" y="84383"/>
                    <a:pt x="82622" y="84383"/>
                  </a:cubicBezTo>
                  <a:cubicBezTo>
                    <a:pt x="82622" y="83835"/>
                    <a:pt x="82903" y="83835"/>
                    <a:pt x="82622" y="82739"/>
                  </a:cubicBezTo>
                  <a:cubicBezTo>
                    <a:pt x="82341" y="82191"/>
                    <a:pt x="82060" y="81095"/>
                    <a:pt x="82341" y="80000"/>
                  </a:cubicBezTo>
                  <a:cubicBezTo>
                    <a:pt x="82622" y="78356"/>
                    <a:pt x="81779" y="77808"/>
                    <a:pt x="81779" y="76712"/>
                  </a:cubicBezTo>
                  <a:cubicBezTo>
                    <a:pt x="81779" y="75616"/>
                    <a:pt x="82341" y="75068"/>
                    <a:pt x="82060" y="73972"/>
                  </a:cubicBezTo>
                  <a:cubicBezTo>
                    <a:pt x="81498" y="72876"/>
                    <a:pt x="80374" y="72876"/>
                    <a:pt x="79531" y="72876"/>
                  </a:cubicBezTo>
                  <a:cubicBezTo>
                    <a:pt x="79250" y="72876"/>
                    <a:pt x="78969" y="72876"/>
                    <a:pt x="78407" y="72876"/>
                  </a:cubicBezTo>
                  <a:cubicBezTo>
                    <a:pt x="78407" y="72876"/>
                    <a:pt x="77845" y="73972"/>
                    <a:pt x="77845" y="73972"/>
                  </a:cubicBezTo>
                  <a:cubicBezTo>
                    <a:pt x="77845" y="73424"/>
                    <a:pt x="78126" y="73424"/>
                    <a:pt x="77845" y="72876"/>
                  </a:cubicBezTo>
                  <a:cubicBezTo>
                    <a:pt x="77845" y="72328"/>
                    <a:pt x="77564" y="71780"/>
                    <a:pt x="77283" y="71780"/>
                  </a:cubicBezTo>
                  <a:cubicBezTo>
                    <a:pt x="76721" y="71232"/>
                    <a:pt x="76159" y="71232"/>
                    <a:pt x="75597" y="70684"/>
                  </a:cubicBezTo>
                  <a:cubicBezTo>
                    <a:pt x="74754" y="70136"/>
                    <a:pt x="74192" y="68493"/>
                    <a:pt x="73348" y="67397"/>
                  </a:cubicBezTo>
                  <a:cubicBezTo>
                    <a:pt x="72786" y="66849"/>
                    <a:pt x="72224" y="66301"/>
                    <a:pt x="71943" y="66301"/>
                  </a:cubicBezTo>
                  <a:cubicBezTo>
                    <a:pt x="71381" y="66301"/>
                    <a:pt x="70819" y="65205"/>
                    <a:pt x="70257" y="65205"/>
                  </a:cubicBezTo>
                  <a:cubicBezTo>
                    <a:pt x="69976" y="65205"/>
                    <a:pt x="67447" y="66301"/>
                    <a:pt x="67447" y="66301"/>
                  </a:cubicBezTo>
                  <a:cubicBezTo>
                    <a:pt x="67447" y="65753"/>
                    <a:pt x="67728" y="65753"/>
                    <a:pt x="68009" y="65205"/>
                  </a:cubicBezTo>
                  <a:cubicBezTo>
                    <a:pt x="68009" y="64657"/>
                    <a:pt x="67728" y="64109"/>
                    <a:pt x="67728" y="64109"/>
                  </a:cubicBezTo>
                  <a:cubicBezTo>
                    <a:pt x="67447" y="62465"/>
                    <a:pt x="67166" y="61369"/>
                    <a:pt x="66885" y="60273"/>
                  </a:cubicBezTo>
                  <a:cubicBezTo>
                    <a:pt x="66604" y="59178"/>
                    <a:pt x="66323" y="59178"/>
                    <a:pt x="65761" y="59178"/>
                  </a:cubicBezTo>
                  <a:cubicBezTo>
                    <a:pt x="64918" y="59178"/>
                    <a:pt x="64637" y="59178"/>
                    <a:pt x="64637" y="57534"/>
                  </a:cubicBezTo>
                  <a:cubicBezTo>
                    <a:pt x="64918" y="56438"/>
                    <a:pt x="64637" y="54794"/>
                    <a:pt x="64637" y="53698"/>
                  </a:cubicBezTo>
                  <a:cubicBezTo>
                    <a:pt x="64918" y="52054"/>
                    <a:pt x="65480" y="50958"/>
                    <a:pt x="65761" y="49315"/>
                  </a:cubicBezTo>
                  <a:cubicBezTo>
                    <a:pt x="66042" y="48219"/>
                    <a:pt x="66042" y="47671"/>
                    <a:pt x="66604" y="47123"/>
                  </a:cubicBezTo>
                  <a:cubicBezTo>
                    <a:pt x="66885" y="47123"/>
                    <a:pt x="66604" y="46575"/>
                    <a:pt x="66604" y="46027"/>
                  </a:cubicBezTo>
                  <a:cubicBezTo>
                    <a:pt x="66885" y="46027"/>
                    <a:pt x="67447" y="44931"/>
                    <a:pt x="67447" y="44931"/>
                  </a:cubicBezTo>
                  <a:cubicBezTo>
                    <a:pt x="67447" y="44931"/>
                    <a:pt x="67447" y="44931"/>
                    <a:pt x="67166" y="44383"/>
                  </a:cubicBezTo>
                  <a:cubicBezTo>
                    <a:pt x="67166" y="44383"/>
                    <a:pt x="67447" y="44383"/>
                    <a:pt x="67447" y="44383"/>
                  </a:cubicBezTo>
                  <a:cubicBezTo>
                    <a:pt x="67447" y="43287"/>
                    <a:pt x="68009" y="43835"/>
                    <a:pt x="68290" y="43835"/>
                  </a:cubicBezTo>
                  <a:cubicBezTo>
                    <a:pt x="68571" y="43835"/>
                    <a:pt x="68571" y="43287"/>
                    <a:pt x="68571" y="43287"/>
                  </a:cubicBezTo>
                  <a:cubicBezTo>
                    <a:pt x="68852" y="42191"/>
                    <a:pt x="68290" y="42739"/>
                    <a:pt x="68009" y="42191"/>
                  </a:cubicBezTo>
                  <a:cubicBezTo>
                    <a:pt x="68009" y="42191"/>
                    <a:pt x="68571" y="42191"/>
                    <a:pt x="68571" y="42191"/>
                  </a:cubicBezTo>
                  <a:cubicBezTo>
                    <a:pt x="68852" y="41643"/>
                    <a:pt x="69133" y="42191"/>
                    <a:pt x="69133" y="42191"/>
                  </a:cubicBezTo>
                  <a:cubicBezTo>
                    <a:pt x="69695" y="43287"/>
                    <a:pt x="69695" y="42191"/>
                    <a:pt x="70257" y="41643"/>
                  </a:cubicBezTo>
                  <a:cubicBezTo>
                    <a:pt x="70819" y="40547"/>
                    <a:pt x="69695" y="39452"/>
                    <a:pt x="69133" y="38904"/>
                  </a:cubicBezTo>
                  <a:cubicBezTo>
                    <a:pt x="68852" y="38904"/>
                    <a:pt x="67728" y="39452"/>
                    <a:pt x="67728" y="39452"/>
                  </a:cubicBezTo>
                  <a:cubicBezTo>
                    <a:pt x="67447" y="38356"/>
                    <a:pt x="68290" y="38356"/>
                    <a:pt x="67447" y="37808"/>
                  </a:cubicBezTo>
                  <a:cubicBezTo>
                    <a:pt x="67166" y="37808"/>
                    <a:pt x="65761" y="37808"/>
                    <a:pt x="65761" y="37260"/>
                  </a:cubicBezTo>
                  <a:cubicBezTo>
                    <a:pt x="65761" y="36712"/>
                    <a:pt x="66323" y="36712"/>
                    <a:pt x="66323" y="36712"/>
                  </a:cubicBezTo>
                  <a:cubicBezTo>
                    <a:pt x="66604" y="36164"/>
                    <a:pt x="66604" y="36712"/>
                    <a:pt x="66885" y="36712"/>
                  </a:cubicBezTo>
                  <a:cubicBezTo>
                    <a:pt x="66604" y="37260"/>
                    <a:pt x="67447" y="37260"/>
                    <a:pt x="67447" y="37260"/>
                  </a:cubicBezTo>
                  <a:cubicBezTo>
                    <a:pt x="68009" y="37260"/>
                    <a:pt x="68852" y="38356"/>
                    <a:pt x="69133" y="38356"/>
                  </a:cubicBezTo>
                  <a:cubicBezTo>
                    <a:pt x="69414" y="38356"/>
                    <a:pt x="69695" y="38904"/>
                    <a:pt x="69976" y="38904"/>
                  </a:cubicBezTo>
                  <a:cubicBezTo>
                    <a:pt x="70538" y="39452"/>
                    <a:pt x="70257" y="38904"/>
                    <a:pt x="70538" y="38904"/>
                  </a:cubicBezTo>
                  <a:cubicBezTo>
                    <a:pt x="70819" y="38904"/>
                    <a:pt x="71662" y="38904"/>
                    <a:pt x="71381" y="38356"/>
                  </a:cubicBezTo>
                  <a:cubicBezTo>
                    <a:pt x="71100" y="37808"/>
                    <a:pt x="71381" y="36712"/>
                    <a:pt x="71662" y="36164"/>
                  </a:cubicBezTo>
                  <a:cubicBezTo>
                    <a:pt x="71662" y="36712"/>
                    <a:pt x="72505" y="37260"/>
                    <a:pt x="72505" y="37260"/>
                  </a:cubicBezTo>
                  <a:cubicBezTo>
                    <a:pt x="73067" y="37260"/>
                    <a:pt x="73348" y="37260"/>
                    <a:pt x="73911" y="36712"/>
                  </a:cubicBezTo>
                  <a:cubicBezTo>
                    <a:pt x="74192" y="36164"/>
                    <a:pt x="74473" y="35068"/>
                    <a:pt x="74754" y="34520"/>
                  </a:cubicBezTo>
                  <a:cubicBezTo>
                    <a:pt x="75035" y="33972"/>
                    <a:pt x="75597" y="33424"/>
                    <a:pt x="75316" y="32328"/>
                  </a:cubicBezTo>
                  <a:cubicBezTo>
                    <a:pt x="75035" y="31232"/>
                    <a:pt x="74192" y="31780"/>
                    <a:pt x="73911" y="31780"/>
                  </a:cubicBezTo>
                  <a:cubicBezTo>
                    <a:pt x="73067" y="31780"/>
                    <a:pt x="72505" y="31232"/>
                    <a:pt x="71943" y="30684"/>
                  </a:cubicBezTo>
                  <a:cubicBezTo>
                    <a:pt x="71662" y="30136"/>
                    <a:pt x="71381" y="29589"/>
                    <a:pt x="70819" y="29041"/>
                  </a:cubicBezTo>
                  <a:cubicBezTo>
                    <a:pt x="70819" y="29041"/>
                    <a:pt x="69414" y="29041"/>
                    <a:pt x="69414" y="29041"/>
                  </a:cubicBezTo>
                  <a:cubicBezTo>
                    <a:pt x="69414" y="28493"/>
                    <a:pt x="70819" y="29041"/>
                    <a:pt x="71100" y="29041"/>
                  </a:cubicBezTo>
                  <a:cubicBezTo>
                    <a:pt x="71662" y="29041"/>
                    <a:pt x="71662" y="28493"/>
                    <a:pt x="72224" y="29041"/>
                  </a:cubicBezTo>
                  <a:cubicBezTo>
                    <a:pt x="73348" y="30136"/>
                    <a:pt x="74473" y="32328"/>
                    <a:pt x="75597" y="30684"/>
                  </a:cubicBezTo>
                  <a:cubicBezTo>
                    <a:pt x="76159" y="29589"/>
                    <a:pt x="76440" y="29041"/>
                    <a:pt x="76721" y="27945"/>
                  </a:cubicBezTo>
                  <a:cubicBezTo>
                    <a:pt x="77002" y="27397"/>
                    <a:pt x="75316" y="26849"/>
                    <a:pt x="76159" y="25753"/>
                  </a:cubicBezTo>
                  <a:cubicBezTo>
                    <a:pt x="76440" y="25753"/>
                    <a:pt x="77283" y="25753"/>
                    <a:pt x="77564" y="26301"/>
                  </a:cubicBezTo>
                  <a:cubicBezTo>
                    <a:pt x="78407" y="26301"/>
                    <a:pt x="78407" y="27397"/>
                    <a:pt x="79250" y="26301"/>
                  </a:cubicBezTo>
                  <a:cubicBezTo>
                    <a:pt x="79250" y="26301"/>
                    <a:pt x="80093" y="26849"/>
                    <a:pt x="79812" y="25753"/>
                  </a:cubicBezTo>
                  <a:cubicBezTo>
                    <a:pt x="79531" y="25205"/>
                    <a:pt x="78407" y="24109"/>
                    <a:pt x="78126" y="24109"/>
                  </a:cubicBezTo>
                  <a:cubicBezTo>
                    <a:pt x="78688" y="23561"/>
                    <a:pt x="79250" y="24657"/>
                    <a:pt x="79812" y="24657"/>
                  </a:cubicBezTo>
                  <a:cubicBezTo>
                    <a:pt x="80093" y="24657"/>
                    <a:pt x="80655" y="27397"/>
                    <a:pt x="81217" y="26849"/>
                  </a:cubicBezTo>
                  <a:cubicBezTo>
                    <a:pt x="81217" y="26849"/>
                    <a:pt x="80936" y="26301"/>
                    <a:pt x="80936" y="26301"/>
                  </a:cubicBezTo>
                  <a:cubicBezTo>
                    <a:pt x="81217" y="25753"/>
                    <a:pt x="81498" y="25753"/>
                    <a:pt x="82060" y="25205"/>
                  </a:cubicBezTo>
                  <a:cubicBezTo>
                    <a:pt x="82341" y="24657"/>
                    <a:pt x="83185" y="23013"/>
                    <a:pt x="83466" y="22465"/>
                  </a:cubicBezTo>
                  <a:cubicBezTo>
                    <a:pt x="83466" y="20821"/>
                    <a:pt x="82903" y="20821"/>
                    <a:pt x="82341" y="19726"/>
                  </a:cubicBezTo>
                  <a:cubicBezTo>
                    <a:pt x="82341" y="19726"/>
                    <a:pt x="81498" y="16438"/>
                    <a:pt x="81498" y="16986"/>
                  </a:cubicBezTo>
                  <a:cubicBezTo>
                    <a:pt x="81779" y="16438"/>
                    <a:pt x="82903" y="16438"/>
                    <a:pt x="83185" y="16438"/>
                  </a:cubicBezTo>
                  <a:cubicBezTo>
                    <a:pt x="84028" y="15890"/>
                    <a:pt x="82622" y="15342"/>
                    <a:pt x="82622" y="14794"/>
                  </a:cubicBezTo>
                  <a:cubicBezTo>
                    <a:pt x="82341" y="14246"/>
                    <a:pt x="83466" y="14246"/>
                    <a:pt x="83466" y="13698"/>
                  </a:cubicBezTo>
                  <a:cubicBezTo>
                    <a:pt x="83466" y="13698"/>
                    <a:pt x="80655" y="11506"/>
                    <a:pt x="80655" y="11506"/>
                  </a:cubicBezTo>
                  <a:cubicBezTo>
                    <a:pt x="80936" y="11506"/>
                    <a:pt x="81498" y="10958"/>
                    <a:pt x="81779" y="10958"/>
                  </a:cubicBezTo>
                  <a:cubicBezTo>
                    <a:pt x="80936" y="10958"/>
                    <a:pt x="80093" y="10410"/>
                    <a:pt x="79250" y="10410"/>
                  </a:cubicBezTo>
                  <a:cubicBezTo>
                    <a:pt x="78688" y="10410"/>
                    <a:pt x="77845" y="10958"/>
                    <a:pt x="77564" y="10410"/>
                  </a:cubicBezTo>
                  <a:cubicBezTo>
                    <a:pt x="78126" y="10958"/>
                    <a:pt x="77283" y="11506"/>
                    <a:pt x="77564" y="12602"/>
                  </a:cubicBezTo>
                  <a:cubicBezTo>
                    <a:pt x="77845" y="13150"/>
                    <a:pt x="78688" y="13698"/>
                    <a:pt x="78688" y="14246"/>
                  </a:cubicBezTo>
                  <a:cubicBezTo>
                    <a:pt x="78688" y="14246"/>
                    <a:pt x="78126" y="14794"/>
                    <a:pt x="78126" y="14794"/>
                  </a:cubicBezTo>
                  <a:cubicBezTo>
                    <a:pt x="78126" y="14794"/>
                    <a:pt x="78688" y="15342"/>
                    <a:pt x="78407" y="15342"/>
                  </a:cubicBezTo>
                  <a:cubicBezTo>
                    <a:pt x="77845" y="15890"/>
                    <a:pt x="77564" y="14794"/>
                    <a:pt x="77283" y="16986"/>
                  </a:cubicBezTo>
                  <a:cubicBezTo>
                    <a:pt x="77002" y="18082"/>
                    <a:pt x="77002" y="19178"/>
                    <a:pt x="76721" y="20273"/>
                  </a:cubicBezTo>
                  <a:cubicBezTo>
                    <a:pt x="76440" y="20273"/>
                    <a:pt x="76159" y="20821"/>
                    <a:pt x="76159" y="21369"/>
                  </a:cubicBezTo>
                  <a:cubicBezTo>
                    <a:pt x="76159" y="21917"/>
                    <a:pt x="75878" y="21917"/>
                    <a:pt x="75878" y="22465"/>
                  </a:cubicBezTo>
                  <a:cubicBezTo>
                    <a:pt x="75035" y="23013"/>
                    <a:pt x="75316" y="23561"/>
                    <a:pt x="74754" y="21917"/>
                  </a:cubicBezTo>
                  <a:cubicBezTo>
                    <a:pt x="74473" y="21369"/>
                    <a:pt x="73629" y="20273"/>
                    <a:pt x="73629" y="19178"/>
                  </a:cubicBezTo>
                  <a:cubicBezTo>
                    <a:pt x="73629" y="19178"/>
                    <a:pt x="73629" y="17534"/>
                    <a:pt x="73911" y="17534"/>
                  </a:cubicBezTo>
                  <a:cubicBezTo>
                    <a:pt x="73911" y="17534"/>
                    <a:pt x="74473" y="18082"/>
                    <a:pt x="74473" y="16986"/>
                  </a:cubicBezTo>
                  <a:cubicBezTo>
                    <a:pt x="74192" y="15890"/>
                    <a:pt x="74192" y="15342"/>
                    <a:pt x="73629" y="14246"/>
                  </a:cubicBezTo>
                  <a:cubicBezTo>
                    <a:pt x="73067" y="13698"/>
                    <a:pt x="72505" y="12602"/>
                    <a:pt x="71943" y="13698"/>
                  </a:cubicBezTo>
                  <a:cubicBezTo>
                    <a:pt x="71662" y="14246"/>
                    <a:pt x="71662" y="15342"/>
                    <a:pt x="71662" y="16438"/>
                  </a:cubicBezTo>
                  <a:cubicBezTo>
                    <a:pt x="71662" y="16986"/>
                    <a:pt x="70538" y="16986"/>
                    <a:pt x="70538" y="16438"/>
                  </a:cubicBezTo>
                  <a:cubicBezTo>
                    <a:pt x="70538" y="15890"/>
                    <a:pt x="70538" y="14246"/>
                    <a:pt x="70257" y="13698"/>
                  </a:cubicBezTo>
                  <a:cubicBezTo>
                    <a:pt x="69133" y="12054"/>
                    <a:pt x="70538" y="13698"/>
                    <a:pt x="70538" y="13150"/>
                  </a:cubicBezTo>
                  <a:cubicBezTo>
                    <a:pt x="70819" y="13150"/>
                    <a:pt x="71100" y="12602"/>
                    <a:pt x="70819" y="12602"/>
                  </a:cubicBezTo>
                  <a:cubicBezTo>
                    <a:pt x="70819" y="12054"/>
                    <a:pt x="70538" y="11506"/>
                    <a:pt x="70257" y="12054"/>
                  </a:cubicBezTo>
                  <a:cubicBezTo>
                    <a:pt x="69976" y="12602"/>
                    <a:pt x="69976" y="11506"/>
                    <a:pt x="69695" y="11506"/>
                  </a:cubicBezTo>
                  <a:cubicBezTo>
                    <a:pt x="69414" y="10958"/>
                    <a:pt x="69133" y="12054"/>
                    <a:pt x="68852" y="11506"/>
                  </a:cubicBezTo>
                  <a:cubicBezTo>
                    <a:pt x="68290" y="10958"/>
                    <a:pt x="68009" y="11506"/>
                    <a:pt x="68290" y="9863"/>
                  </a:cubicBezTo>
                  <a:cubicBezTo>
                    <a:pt x="68290" y="9863"/>
                    <a:pt x="68290" y="9863"/>
                    <a:pt x="68571" y="9863"/>
                  </a:cubicBezTo>
                  <a:cubicBezTo>
                    <a:pt x="68571" y="9315"/>
                    <a:pt x="68571" y="9315"/>
                    <a:pt x="68571" y="8767"/>
                  </a:cubicBezTo>
                  <a:cubicBezTo>
                    <a:pt x="68852" y="8767"/>
                    <a:pt x="68852" y="8767"/>
                    <a:pt x="69133" y="8767"/>
                  </a:cubicBezTo>
                  <a:cubicBezTo>
                    <a:pt x="68852" y="8767"/>
                    <a:pt x="68571" y="7123"/>
                    <a:pt x="68571" y="7123"/>
                  </a:cubicBezTo>
                  <a:cubicBezTo>
                    <a:pt x="68290" y="6027"/>
                    <a:pt x="67728" y="6027"/>
                    <a:pt x="67728" y="5479"/>
                  </a:cubicBezTo>
                  <a:cubicBezTo>
                    <a:pt x="67166" y="4931"/>
                    <a:pt x="67447" y="4931"/>
                    <a:pt x="67166" y="3835"/>
                  </a:cubicBezTo>
                  <a:cubicBezTo>
                    <a:pt x="67166" y="2739"/>
                    <a:pt x="66604" y="2191"/>
                    <a:pt x="66604" y="1643"/>
                  </a:cubicBezTo>
                  <a:cubicBezTo>
                    <a:pt x="66323" y="547"/>
                    <a:pt x="65761" y="547"/>
                    <a:pt x="65199" y="547"/>
                  </a:cubicBezTo>
                  <a:cubicBezTo>
                    <a:pt x="64918" y="547"/>
                    <a:pt x="65199" y="0"/>
                    <a:pt x="64637" y="0"/>
                  </a:cubicBezTo>
                  <a:cubicBezTo>
                    <a:pt x="64355" y="0"/>
                    <a:pt x="64074" y="0"/>
                    <a:pt x="64074" y="1095"/>
                  </a:cubicBezTo>
                  <a:cubicBezTo>
                    <a:pt x="64074" y="1095"/>
                    <a:pt x="63231" y="1643"/>
                    <a:pt x="63231" y="1643"/>
                  </a:cubicBezTo>
                  <a:cubicBezTo>
                    <a:pt x="63512" y="1643"/>
                    <a:pt x="64074" y="1643"/>
                    <a:pt x="64074" y="2191"/>
                  </a:cubicBezTo>
                  <a:cubicBezTo>
                    <a:pt x="64074" y="2191"/>
                    <a:pt x="63512" y="2739"/>
                    <a:pt x="63512" y="2739"/>
                  </a:cubicBezTo>
                  <a:cubicBezTo>
                    <a:pt x="63231" y="3287"/>
                    <a:pt x="62950" y="2191"/>
                    <a:pt x="62669" y="3287"/>
                  </a:cubicBezTo>
                  <a:cubicBezTo>
                    <a:pt x="62388" y="3287"/>
                    <a:pt x="62107" y="4931"/>
                    <a:pt x="62107" y="5479"/>
                  </a:cubicBezTo>
                  <a:cubicBezTo>
                    <a:pt x="62388" y="5479"/>
                    <a:pt x="62950" y="5479"/>
                    <a:pt x="63231" y="6027"/>
                  </a:cubicBezTo>
                  <a:cubicBezTo>
                    <a:pt x="62950" y="5479"/>
                    <a:pt x="62388" y="7671"/>
                    <a:pt x="62388" y="8219"/>
                  </a:cubicBezTo>
                  <a:cubicBezTo>
                    <a:pt x="62388" y="8767"/>
                    <a:pt x="62950" y="9863"/>
                    <a:pt x="63231" y="10410"/>
                  </a:cubicBezTo>
                  <a:cubicBezTo>
                    <a:pt x="63512" y="10410"/>
                    <a:pt x="64074" y="11506"/>
                    <a:pt x="64355" y="11506"/>
                  </a:cubicBezTo>
                  <a:cubicBezTo>
                    <a:pt x="64918" y="10958"/>
                    <a:pt x="64918" y="10958"/>
                    <a:pt x="65199" y="11506"/>
                  </a:cubicBezTo>
                  <a:cubicBezTo>
                    <a:pt x="65480" y="11506"/>
                    <a:pt x="66042" y="12602"/>
                    <a:pt x="66042" y="12602"/>
                  </a:cubicBezTo>
                  <a:cubicBezTo>
                    <a:pt x="65761" y="13150"/>
                    <a:pt x="65480" y="12054"/>
                    <a:pt x="65480" y="13150"/>
                  </a:cubicBezTo>
                  <a:cubicBezTo>
                    <a:pt x="65480" y="14246"/>
                    <a:pt x="65199" y="14246"/>
                    <a:pt x="65199" y="14794"/>
                  </a:cubicBezTo>
                  <a:cubicBezTo>
                    <a:pt x="64918" y="15890"/>
                    <a:pt x="65480" y="15890"/>
                    <a:pt x="65761" y="15342"/>
                  </a:cubicBezTo>
                  <a:cubicBezTo>
                    <a:pt x="65761" y="15342"/>
                    <a:pt x="66323" y="13698"/>
                    <a:pt x="66323" y="14246"/>
                  </a:cubicBezTo>
                  <a:cubicBezTo>
                    <a:pt x="66604" y="14794"/>
                    <a:pt x="66323" y="15890"/>
                    <a:pt x="66323" y="16438"/>
                  </a:cubicBezTo>
                  <a:cubicBezTo>
                    <a:pt x="66042" y="16986"/>
                    <a:pt x="65761" y="16986"/>
                    <a:pt x="65480" y="16986"/>
                  </a:cubicBezTo>
                  <a:cubicBezTo>
                    <a:pt x="65480" y="17534"/>
                    <a:pt x="65480" y="18082"/>
                    <a:pt x="65199" y="18630"/>
                  </a:cubicBezTo>
                  <a:cubicBezTo>
                    <a:pt x="64918" y="18630"/>
                    <a:pt x="64355" y="18630"/>
                    <a:pt x="64074" y="19178"/>
                  </a:cubicBezTo>
                  <a:cubicBezTo>
                    <a:pt x="63793" y="19178"/>
                    <a:pt x="63512" y="20273"/>
                    <a:pt x="63512" y="20273"/>
                  </a:cubicBezTo>
                  <a:cubicBezTo>
                    <a:pt x="63793" y="20821"/>
                    <a:pt x="64074" y="21369"/>
                    <a:pt x="64074" y="22465"/>
                  </a:cubicBezTo>
                  <a:cubicBezTo>
                    <a:pt x="64074" y="23013"/>
                    <a:pt x="63793" y="22465"/>
                    <a:pt x="63512" y="21917"/>
                  </a:cubicBezTo>
                  <a:cubicBezTo>
                    <a:pt x="63512" y="21917"/>
                    <a:pt x="63231" y="21917"/>
                    <a:pt x="63231" y="22465"/>
                  </a:cubicBezTo>
                  <a:cubicBezTo>
                    <a:pt x="62950" y="22465"/>
                    <a:pt x="62388" y="21917"/>
                    <a:pt x="62388" y="21369"/>
                  </a:cubicBezTo>
                  <a:cubicBezTo>
                    <a:pt x="62388" y="20821"/>
                    <a:pt x="62950" y="19178"/>
                    <a:pt x="62950" y="18630"/>
                  </a:cubicBezTo>
                  <a:cubicBezTo>
                    <a:pt x="63231" y="17534"/>
                    <a:pt x="62388" y="18630"/>
                    <a:pt x="62388" y="18630"/>
                  </a:cubicBezTo>
                  <a:cubicBezTo>
                    <a:pt x="62107" y="18630"/>
                    <a:pt x="61264" y="17534"/>
                    <a:pt x="60983" y="16986"/>
                  </a:cubicBezTo>
                  <a:cubicBezTo>
                    <a:pt x="60421" y="16438"/>
                    <a:pt x="60702" y="17534"/>
                    <a:pt x="60140" y="17534"/>
                  </a:cubicBezTo>
                  <a:cubicBezTo>
                    <a:pt x="59859" y="17534"/>
                    <a:pt x="59016" y="16986"/>
                    <a:pt x="59578" y="18082"/>
                  </a:cubicBezTo>
                  <a:cubicBezTo>
                    <a:pt x="59859" y="18630"/>
                    <a:pt x="59859" y="19178"/>
                    <a:pt x="60421" y="19178"/>
                  </a:cubicBezTo>
                  <a:cubicBezTo>
                    <a:pt x="60702" y="19178"/>
                    <a:pt x="61264" y="19178"/>
                    <a:pt x="61264" y="20273"/>
                  </a:cubicBezTo>
                  <a:cubicBezTo>
                    <a:pt x="61826" y="22465"/>
                    <a:pt x="60140" y="19726"/>
                    <a:pt x="59859" y="19178"/>
                  </a:cubicBezTo>
                  <a:cubicBezTo>
                    <a:pt x="59297" y="19178"/>
                    <a:pt x="59297" y="20273"/>
                    <a:pt x="58735" y="20273"/>
                  </a:cubicBezTo>
                  <a:cubicBezTo>
                    <a:pt x="58173" y="20273"/>
                    <a:pt x="57892" y="19726"/>
                    <a:pt x="57330" y="19726"/>
                  </a:cubicBezTo>
                  <a:cubicBezTo>
                    <a:pt x="56206" y="20273"/>
                    <a:pt x="55362" y="20273"/>
                    <a:pt x="54238" y="20273"/>
                  </a:cubicBezTo>
                  <a:cubicBezTo>
                    <a:pt x="53395" y="19726"/>
                    <a:pt x="52271" y="18630"/>
                    <a:pt x="51147" y="18082"/>
                  </a:cubicBezTo>
                  <a:cubicBezTo>
                    <a:pt x="50866" y="18082"/>
                    <a:pt x="50304" y="18082"/>
                    <a:pt x="50023" y="17534"/>
                  </a:cubicBezTo>
                  <a:cubicBezTo>
                    <a:pt x="49742" y="16438"/>
                    <a:pt x="49742" y="15342"/>
                    <a:pt x="49461" y="15342"/>
                  </a:cubicBezTo>
                  <a:cubicBezTo>
                    <a:pt x="48899" y="14794"/>
                    <a:pt x="48337" y="15342"/>
                    <a:pt x="48056" y="15342"/>
                  </a:cubicBezTo>
                  <a:cubicBezTo>
                    <a:pt x="47213" y="15890"/>
                    <a:pt x="46651" y="15890"/>
                    <a:pt x="46088" y="15890"/>
                  </a:cubicBezTo>
                  <a:cubicBezTo>
                    <a:pt x="45807" y="16438"/>
                    <a:pt x="45245" y="16986"/>
                    <a:pt x="45245" y="17534"/>
                  </a:cubicBezTo>
                  <a:cubicBezTo>
                    <a:pt x="45245" y="17534"/>
                    <a:pt x="46370" y="18630"/>
                    <a:pt x="46651" y="18630"/>
                  </a:cubicBezTo>
                  <a:cubicBezTo>
                    <a:pt x="46651" y="18630"/>
                    <a:pt x="46370" y="16986"/>
                    <a:pt x="46932" y="17534"/>
                  </a:cubicBezTo>
                  <a:cubicBezTo>
                    <a:pt x="47213" y="17534"/>
                    <a:pt x="47213" y="18082"/>
                    <a:pt x="47494" y="17534"/>
                  </a:cubicBezTo>
                  <a:cubicBezTo>
                    <a:pt x="47775" y="17534"/>
                    <a:pt x="49461" y="15342"/>
                    <a:pt x="49461" y="16438"/>
                  </a:cubicBezTo>
                  <a:cubicBezTo>
                    <a:pt x="49461" y="16986"/>
                    <a:pt x="48618" y="17534"/>
                    <a:pt x="48337" y="18082"/>
                  </a:cubicBezTo>
                  <a:cubicBezTo>
                    <a:pt x="48056" y="18630"/>
                    <a:pt x="47494" y="18630"/>
                    <a:pt x="46932" y="18630"/>
                  </a:cubicBezTo>
                  <a:cubicBezTo>
                    <a:pt x="46651" y="19178"/>
                    <a:pt x="45807" y="20273"/>
                    <a:pt x="46370" y="20821"/>
                  </a:cubicBezTo>
                  <a:cubicBezTo>
                    <a:pt x="46932" y="20821"/>
                    <a:pt x="46932" y="21369"/>
                    <a:pt x="46651" y="22465"/>
                  </a:cubicBezTo>
                  <a:cubicBezTo>
                    <a:pt x="46651" y="23013"/>
                    <a:pt x="47213" y="23013"/>
                    <a:pt x="47213" y="23561"/>
                  </a:cubicBezTo>
                  <a:cubicBezTo>
                    <a:pt x="47494" y="24109"/>
                    <a:pt x="47494" y="25205"/>
                    <a:pt x="46932" y="24109"/>
                  </a:cubicBezTo>
                  <a:cubicBezTo>
                    <a:pt x="46370" y="23013"/>
                    <a:pt x="46932" y="25205"/>
                    <a:pt x="46651" y="24657"/>
                  </a:cubicBezTo>
                  <a:cubicBezTo>
                    <a:pt x="46370" y="24657"/>
                    <a:pt x="45807" y="23013"/>
                    <a:pt x="45526" y="23561"/>
                  </a:cubicBezTo>
                  <a:cubicBezTo>
                    <a:pt x="46088" y="23013"/>
                    <a:pt x="46932" y="23561"/>
                    <a:pt x="46088" y="22465"/>
                  </a:cubicBezTo>
                  <a:cubicBezTo>
                    <a:pt x="46370" y="22465"/>
                    <a:pt x="46651" y="21917"/>
                    <a:pt x="46088" y="21369"/>
                  </a:cubicBezTo>
                  <a:cubicBezTo>
                    <a:pt x="46651" y="21917"/>
                    <a:pt x="45245" y="21917"/>
                    <a:pt x="45526" y="21917"/>
                  </a:cubicBezTo>
                  <a:cubicBezTo>
                    <a:pt x="45526" y="21369"/>
                    <a:pt x="45526" y="21369"/>
                    <a:pt x="45807" y="21369"/>
                  </a:cubicBezTo>
                  <a:cubicBezTo>
                    <a:pt x="45807" y="20821"/>
                    <a:pt x="44964" y="21917"/>
                    <a:pt x="44964" y="21917"/>
                  </a:cubicBezTo>
                  <a:cubicBezTo>
                    <a:pt x="44683" y="21917"/>
                    <a:pt x="44964" y="20821"/>
                    <a:pt x="44683" y="20273"/>
                  </a:cubicBezTo>
                  <a:cubicBezTo>
                    <a:pt x="44683" y="20273"/>
                    <a:pt x="44121" y="20273"/>
                    <a:pt x="44121" y="20273"/>
                  </a:cubicBezTo>
                  <a:cubicBezTo>
                    <a:pt x="43559" y="20273"/>
                    <a:pt x="43559" y="18630"/>
                    <a:pt x="42997" y="19178"/>
                  </a:cubicBezTo>
                  <a:cubicBezTo>
                    <a:pt x="42435" y="20273"/>
                    <a:pt x="42154" y="20273"/>
                    <a:pt x="41311" y="20273"/>
                  </a:cubicBezTo>
                  <a:cubicBezTo>
                    <a:pt x="40187" y="20273"/>
                    <a:pt x="39344" y="20273"/>
                    <a:pt x="38220" y="20273"/>
                  </a:cubicBezTo>
                  <a:cubicBezTo>
                    <a:pt x="37939" y="20273"/>
                    <a:pt x="35971" y="20273"/>
                    <a:pt x="35971" y="19726"/>
                  </a:cubicBezTo>
                  <a:cubicBezTo>
                    <a:pt x="35690" y="19726"/>
                    <a:pt x="36533" y="18630"/>
                    <a:pt x="36814" y="18082"/>
                  </a:cubicBezTo>
                  <a:cubicBezTo>
                    <a:pt x="37096" y="17534"/>
                    <a:pt x="37377" y="18082"/>
                    <a:pt x="37939" y="18082"/>
                  </a:cubicBezTo>
                  <a:cubicBezTo>
                    <a:pt x="38220" y="17534"/>
                    <a:pt x="37377" y="16438"/>
                    <a:pt x="37377" y="16438"/>
                  </a:cubicBezTo>
                  <a:cubicBezTo>
                    <a:pt x="36814" y="15342"/>
                    <a:pt x="36533" y="15342"/>
                    <a:pt x="35971" y="14794"/>
                  </a:cubicBezTo>
                  <a:cubicBezTo>
                    <a:pt x="35690" y="14794"/>
                    <a:pt x="35409" y="14246"/>
                    <a:pt x="35128" y="14794"/>
                  </a:cubicBezTo>
                  <a:cubicBezTo>
                    <a:pt x="34847" y="15342"/>
                    <a:pt x="34566" y="15890"/>
                    <a:pt x="34285" y="15342"/>
                  </a:cubicBezTo>
                  <a:cubicBezTo>
                    <a:pt x="33442" y="14246"/>
                    <a:pt x="32599" y="14246"/>
                    <a:pt x="31756" y="13698"/>
                  </a:cubicBezTo>
                  <a:cubicBezTo>
                    <a:pt x="30632" y="13150"/>
                    <a:pt x="29789" y="13150"/>
                    <a:pt x="28665" y="12054"/>
                  </a:cubicBezTo>
                  <a:cubicBezTo>
                    <a:pt x="27822" y="10958"/>
                    <a:pt x="27259" y="10410"/>
                    <a:pt x="26135" y="10410"/>
                  </a:cubicBezTo>
                  <a:cubicBezTo>
                    <a:pt x="25854" y="10410"/>
                    <a:pt x="25573" y="10410"/>
                    <a:pt x="25292" y="10958"/>
                  </a:cubicBezTo>
                  <a:cubicBezTo>
                    <a:pt x="25011" y="11506"/>
                    <a:pt x="24730" y="12602"/>
                    <a:pt x="24449" y="12602"/>
                  </a:cubicBezTo>
                  <a:cubicBezTo>
                    <a:pt x="24168" y="12602"/>
                    <a:pt x="23325" y="13150"/>
                    <a:pt x="23325" y="12602"/>
                  </a:cubicBezTo>
                  <a:cubicBezTo>
                    <a:pt x="23325" y="12054"/>
                    <a:pt x="23887" y="11506"/>
                    <a:pt x="23887" y="10958"/>
                  </a:cubicBezTo>
                  <a:cubicBezTo>
                    <a:pt x="23887" y="10958"/>
                    <a:pt x="23044" y="11506"/>
                    <a:pt x="23044" y="10958"/>
                  </a:cubicBezTo>
                  <a:cubicBezTo>
                    <a:pt x="23325" y="10410"/>
                    <a:pt x="23325" y="9863"/>
                    <a:pt x="23044" y="9315"/>
                  </a:cubicBezTo>
                  <a:cubicBezTo>
                    <a:pt x="23044" y="8219"/>
                    <a:pt x="21920" y="9315"/>
                    <a:pt x="21920" y="9863"/>
                  </a:cubicBezTo>
                  <a:cubicBezTo>
                    <a:pt x="21920" y="9863"/>
                    <a:pt x="22482" y="9315"/>
                    <a:pt x="22482" y="9863"/>
                  </a:cubicBezTo>
                  <a:cubicBezTo>
                    <a:pt x="22763" y="9863"/>
                    <a:pt x="21639" y="10958"/>
                    <a:pt x="22482" y="10958"/>
                  </a:cubicBezTo>
                  <a:cubicBezTo>
                    <a:pt x="22201" y="10958"/>
                    <a:pt x="21920" y="10958"/>
                    <a:pt x="21920" y="12054"/>
                  </a:cubicBezTo>
                  <a:cubicBezTo>
                    <a:pt x="21920" y="12602"/>
                    <a:pt x="21639" y="13150"/>
                    <a:pt x="21358" y="12602"/>
                  </a:cubicBezTo>
                  <a:cubicBezTo>
                    <a:pt x="20515" y="12054"/>
                    <a:pt x="20234" y="11506"/>
                    <a:pt x="19953" y="9863"/>
                  </a:cubicBezTo>
                  <a:cubicBezTo>
                    <a:pt x="19672" y="8767"/>
                    <a:pt x="19110" y="8219"/>
                    <a:pt x="18548" y="7123"/>
                  </a:cubicBezTo>
                  <a:cubicBezTo>
                    <a:pt x="18266" y="7123"/>
                    <a:pt x="17985" y="6027"/>
                    <a:pt x="17704" y="6575"/>
                  </a:cubicBezTo>
                  <a:cubicBezTo>
                    <a:pt x="17704" y="7671"/>
                    <a:pt x="18548" y="8219"/>
                    <a:pt x="18829" y="8767"/>
                  </a:cubicBezTo>
                  <a:cubicBezTo>
                    <a:pt x="18829" y="8219"/>
                    <a:pt x="17704" y="8767"/>
                    <a:pt x="17704" y="9315"/>
                  </a:cubicBezTo>
                  <a:cubicBezTo>
                    <a:pt x="17423" y="9863"/>
                    <a:pt x="17704" y="9863"/>
                    <a:pt x="17423" y="10410"/>
                  </a:cubicBezTo>
                  <a:cubicBezTo>
                    <a:pt x="17142" y="10410"/>
                    <a:pt x="16861" y="11506"/>
                    <a:pt x="16580" y="10958"/>
                  </a:cubicBezTo>
                  <a:cubicBezTo>
                    <a:pt x="16580" y="10958"/>
                    <a:pt x="16580" y="10410"/>
                    <a:pt x="16580" y="10410"/>
                  </a:cubicBezTo>
                  <a:cubicBezTo>
                    <a:pt x="16580" y="9863"/>
                    <a:pt x="15175" y="10958"/>
                    <a:pt x="15175" y="11506"/>
                  </a:cubicBezTo>
                  <a:cubicBezTo>
                    <a:pt x="14894" y="12054"/>
                    <a:pt x="14613" y="12602"/>
                    <a:pt x="14051" y="13150"/>
                  </a:cubicBezTo>
                  <a:cubicBezTo>
                    <a:pt x="13770" y="13698"/>
                    <a:pt x="14051" y="12054"/>
                    <a:pt x="13770" y="12054"/>
                  </a:cubicBezTo>
                  <a:cubicBezTo>
                    <a:pt x="13489" y="12054"/>
                    <a:pt x="13208" y="12602"/>
                    <a:pt x="12927" y="12602"/>
                  </a:cubicBezTo>
                  <a:cubicBezTo>
                    <a:pt x="12646" y="12602"/>
                    <a:pt x="12646" y="13698"/>
                    <a:pt x="12365" y="13698"/>
                  </a:cubicBezTo>
                  <a:cubicBezTo>
                    <a:pt x="12084" y="13698"/>
                    <a:pt x="11241" y="14794"/>
                    <a:pt x="11522" y="14794"/>
                  </a:cubicBezTo>
                  <a:cubicBezTo>
                    <a:pt x="11522" y="15342"/>
                    <a:pt x="12084" y="15342"/>
                    <a:pt x="11241" y="15890"/>
                  </a:cubicBezTo>
                  <a:cubicBezTo>
                    <a:pt x="11241" y="15890"/>
                    <a:pt x="10398" y="15890"/>
                    <a:pt x="10398" y="15342"/>
                  </a:cubicBezTo>
                  <a:cubicBezTo>
                    <a:pt x="10398" y="14794"/>
                    <a:pt x="11241" y="14246"/>
                    <a:pt x="11241" y="14246"/>
                  </a:cubicBezTo>
                  <a:cubicBezTo>
                    <a:pt x="11522" y="13150"/>
                    <a:pt x="12084" y="12602"/>
                    <a:pt x="12365" y="12054"/>
                  </a:cubicBezTo>
                  <a:cubicBezTo>
                    <a:pt x="12927" y="11506"/>
                    <a:pt x="13208" y="11506"/>
                    <a:pt x="13770" y="12054"/>
                  </a:cubicBezTo>
                  <a:cubicBezTo>
                    <a:pt x="13489" y="12054"/>
                    <a:pt x="15737" y="9863"/>
                    <a:pt x="15737" y="9863"/>
                  </a:cubicBezTo>
                  <a:cubicBezTo>
                    <a:pt x="16299" y="9315"/>
                    <a:pt x="16018" y="8767"/>
                    <a:pt x="15737" y="8767"/>
                  </a:cubicBezTo>
                  <a:cubicBezTo>
                    <a:pt x="15175" y="8767"/>
                    <a:pt x="14613" y="8767"/>
                    <a:pt x="14051" y="9315"/>
                  </a:cubicBezTo>
                  <a:cubicBezTo>
                    <a:pt x="13770" y="9315"/>
                    <a:pt x="13770" y="10410"/>
                    <a:pt x="13208" y="10410"/>
                  </a:cubicBezTo>
                  <a:cubicBezTo>
                    <a:pt x="12927" y="10410"/>
                    <a:pt x="12365" y="10958"/>
                    <a:pt x="12084" y="10958"/>
                  </a:cubicBezTo>
                  <a:cubicBezTo>
                    <a:pt x="11522" y="10958"/>
                    <a:pt x="10117" y="13698"/>
                    <a:pt x="9836" y="13150"/>
                  </a:cubicBezTo>
                  <a:cubicBezTo>
                    <a:pt x="9555" y="13150"/>
                    <a:pt x="10117" y="12602"/>
                    <a:pt x="10117" y="12054"/>
                  </a:cubicBezTo>
                  <a:cubicBezTo>
                    <a:pt x="10117" y="12054"/>
                    <a:pt x="9274" y="11506"/>
                    <a:pt x="9274" y="11506"/>
                  </a:cubicBezTo>
                  <a:cubicBezTo>
                    <a:pt x="9274" y="11506"/>
                    <a:pt x="8430" y="12602"/>
                    <a:pt x="8149" y="12602"/>
                  </a:cubicBezTo>
                  <a:cubicBezTo>
                    <a:pt x="7868" y="12602"/>
                    <a:pt x="7306" y="13150"/>
                    <a:pt x="7025" y="13698"/>
                  </a:cubicBezTo>
                  <a:cubicBezTo>
                    <a:pt x="6744" y="13698"/>
                    <a:pt x="7306" y="14246"/>
                    <a:pt x="7306" y="14246"/>
                  </a:cubicBezTo>
                  <a:cubicBezTo>
                    <a:pt x="7587" y="14246"/>
                    <a:pt x="7306" y="14794"/>
                    <a:pt x="7306" y="14794"/>
                  </a:cubicBezTo>
                  <a:cubicBezTo>
                    <a:pt x="7306" y="15342"/>
                    <a:pt x="8430" y="14794"/>
                    <a:pt x="8430" y="14794"/>
                  </a:cubicBezTo>
                  <a:cubicBezTo>
                    <a:pt x="8711" y="14246"/>
                    <a:pt x="9274" y="13698"/>
                    <a:pt x="9555" y="13150"/>
                  </a:cubicBezTo>
                  <a:cubicBezTo>
                    <a:pt x="8149" y="14246"/>
                    <a:pt x="9555" y="14794"/>
                    <a:pt x="9274" y="15890"/>
                  </a:cubicBezTo>
                  <a:cubicBezTo>
                    <a:pt x="9274" y="15890"/>
                    <a:pt x="8992" y="15342"/>
                    <a:pt x="8992" y="15342"/>
                  </a:cubicBezTo>
                  <a:cubicBezTo>
                    <a:pt x="8430" y="14794"/>
                    <a:pt x="8149" y="15342"/>
                    <a:pt x="7868" y="15890"/>
                  </a:cubicBezTo>
                  <a:cubicBezTo>
                    <a:pt x="7587" y="15890"/>
                    <a:pt x="6463" y="15342"/>
                    <a:pt x="5901" y="15342"/>
                  </a:cubicBezTo>
                  <a:cubicBezTo>
                    <a:pt x="5339" y="15342"/>
                    <a:pt x="4496" y="14246"/>
                    <a:pt x="3934" y="13698"/>
                  </a:cubicBezTo>
                  <a:cubicBezTo>
                    <a:pt x="3653" y="13698"/>
                    <a:pt x="3372" y="13150"/>
                    <a:pt x="3091" y="13150"/>
                  </a:cubicBezTo>
                  <a:cubicBezTo>
                    <a:pt x="2810" y="12602"/>
                    <a:pt x="2529" y="11506"/>
                    <a:pt x="2810" y="11506"/>
                  </a:cubicBezTo>
                  <a:cubicBezTo>
                    <a:pt x="2529" y="11506"/>
                    <a:pt x="1967" y="11506"/>
                    <a:pt x="1686" y="12054"/>
                  </a:cubicBezTo>
                  <a:cubicBezTo>
                    <a:pt x="1124" y="12054"/>
                    <a:pt x="562" y="12054"/>
                    <a:pt x="0" y="11506"/>
                  </a:cubicBezTo>
                  <a:cubicBezTo>
                    <a:pt x="0" y="22465"/>
                    <a:pt x="0" y="33424"/>
                    <a:pt x="0" y="43835"/>
                  </a:cubicBezTo>
                  <a:cubicBezTo>
                    <a:pt x="0" y="46575"/>
                    <a:pt x="0" y="48767"/>
                    <a:pt x="0" y="51506"/>
                  </a:cubicBezTo>
                  <a:cubicBezTo>
                    <a:pt x="0" y="52054"/>
                    <a:pt x="0" y="52602"/>
                    <a:pt x="0" y="53150"/>
                  </a:cubicBezTo>
                  <a:cubicBezTo>
                    <a:pt x="0" y="54246"/>
                    <a:pt x="562" y="53150"/>
                    <a:pt x="843" y="53150"/>
                  </a:cubicBezTo>
                  <a:cubicBezTo>
                    <a:pt x="1405" y="53698"/>
                    <a:pt x="1405" y="53150"/>
                    <a:pt x="1967" y="53150"/>
                  </a:cubicBezTo>
                  <a:cubicBezTo>
                    <a:pt x="2529" y="53150"/>
                    <a:pt x="2529" y="53698"/>
                    <a:pt x="2810" y="54246"/>
                  </a:cubicBezTo>
                  <a:cubicBezTo>
                    <a:pt x="3091" y="55342"/>
                    <a:pt x="4496" y="58630"/>
                    <a:pt x="5058" y="58630"/>
                  </a:cubicBezTo>
                  <a:cubicBezTo>
                    <a:pt x="5339" y="58630"/>
                    <a:pt x="5901" y="58082"/>
                    <a:pt x="6182" y="57534"/>
                  </a:cubicBezTo>
                  <a:cubicBezTo>
                    <a:pt x="6463" y="56986"/>
                    <a:pt x="6182" y="56438"/>
                    <a:pt x="6463" y="55890"/>
                  </a:cubicBezTo>
                  <a:cubicBezTo>
                    <a:pt x="6744" y="55890"/>
                    <a:pt x="7868" y="55342"/>
                    <a:pt x="7868" y="55890"/>
                  </a:cubicBezTo>
                  <a:cubicBezTo>
                    <a:pt x="8430" y="56986"/>
                    <a:pt x="8992" y="57534"/>
                    <a:pt x="9274" y="58630"/>
                  </a:cubicBezTo>
                  <a:cubicBezTo>
                    <a:pt x="9836" y="59726"/>
                    <a:pt x="10398" y="60273"/>
                    <a:pt x="10679" y="61369"/>
                  </a:cubicBezTo>
                  <a:cubicBezTo>
                    <a:pt x="10960" y="61917"/>
                    <a:pt x="10960" y="62465"/>
                    <a:pt x="11241" y="63561"/>
                  </a:cubicBezTo>
                  <a:cubicBezTo>
                    <a:pt x="11803" y="64657"/>
                    <a:pt x="12084" y="66849"/>
                    <a:pt x="12927" y="67945"/>
                  </a:cubicBezTo>
                  <a:cubicBezTo>
                    <a:pt x="13489" y="69041"/>
                    <a:pt x="14613" y="69589"/>
                    <a:pt x="15175" y="70136"/>
                  </a:cubicBezTo>
                  <a:cubicBezTo>
                    <a:pt x="15737" y="70684"/>
                    <a:pt x="14894" y="71232"/>
                    <a:pt x="15175" y="72328"/>
                  </a:cubicBezTo>
                  <a:cubicBezTo>
                    <a:pt x="15456" y="72328"/>
                    <a:pt x="15737" y="72328"/>
                    <a:pt x="15737" y="72876"/>
                  </a:cubicBezTo>
                  <a:cubicBezTo>
                    <a:pt x="15737" y="72876"/>
                    <a:pt x="15456" y="74520"/>
                    <a:pt x="15737" y="73972"/>
                  </a:cubicBezTo>
                  <a:cubicBezTo>
                    <a:pt x="15456" y="74520"/>
                    <a:pt x="14894" y="74520"/>
                    <a:pt x="14894" y="75616"/>
                  </a:cubicBezTo>
                  <a:cubicBezTo>
                    <a:pt x="14613" y="76164"/>
                    <a:pt x="15456" y="77260"/>
                    <a:pt x="15737" y="77260"/>
                  </a:cubicBezTo>
                  <a:cubicBezTo>
                    <a:pt x="15737" y="77260"/>
                    <a:pt x="15175" y="78356"/>
                    <a:pt x="15175" y="78356"/>
                  </a:cubicBezTo>
                  <a:cubicBezTo>
                    <a:pt x="15175" y="78356"/>
                    <a:pt x="14894" y="77808"/>
                    <a:pt x="14894" y="77260"/>
                  </a:cubicBezTo>
                  <a:cubicBezTo>
                    <a:pt x="14613" y="77260"/>
                    <a:pt x="14894" y="78356"/>
                    <a:pt x="14894" y="78356"/>
                  </a:cubicBezTo>
                  <a:cubicBezTo>
                    <a:pt x="15175" y="78904"/>
                    <a:pt x="14894" y="79452"/>
                    <a:pt x="15175" y="80000"/>
                  </a:cubicBezTo>
                  <a:cubicBezTo>
                    <a:pt x="15456" y="81095"/>
                    <a:pt x="15456" y="81095"/>
                    <a:pt x="16018" y="80547"/>
                  </a:cubicBezTo>
                  <a:cubicBezTo>
                    <a:pt x="16018" y="80547"/>
                    <a:pt x="16299" y="80547"/>
                    <a:pt x="16299" y="80547"/>
                  </a:cubicBezTo>
                  <a:cubicBezTo>
                    <a:pt x="16580" y="80547"/>
                    <a:pt x="16580" y="79452"/>
                    <a:pt x="16580" y="79452"/>
                  </a:cubicBezTo>
                  <a:cubicBezTo>
                    <a:pt x="16580" y="79452"/>
                    <a:pt x="16861" y="80547"/>
                    <a:pt x="17142" y="80547"/>
                  </a:cubicBezTo>
                  <a:cubicBezTo>
                    <a:pt x="17142" y="80547"/>
                    <a:pt x="16861" y="81643"/>
                    <a:pt x="16861" y="82191"/>
                  </a:cubicBezTo>
                  <a:cubicBezTo>
                    <a:pt x="16580" y="82739"/>
                    <a:pt x="16580" y="83287"/>
                    <a:pt x="17142" y="82739"/>
                  </a:cubicBezTo>
                  <a:cubicBezTo>
                    <a:pt x="17142" y="82191"/>
                    <a:pt x="17423" y="82191"/>
                    <a:pt x="17423" y="82191"/>
                  </a:cubicBezTo>
                  <a:cubicBezTo>
                    <a:pt x="17704" y="82191"/>
                    <a:pt x="17704" y="81643"/>
                    <a:pt x="17704" y="81643"/>
                  </a:cubicBezTo>
                  <a:cubicBezTo>
                    <a:pt x="18266" y="81095"/>
                    <a:pt x="17985" y="82739"/>
                    <a:pt x="17985" y="83287"/>
                  </a:cubicBezTo>
                  <a:cubicBezTo>
                    <a:pt x="17985" y="83835"/>
                    <a:pt x="18266" y="84383"/>
                    <a:pt x="18548" y="84383"/>
                  </a:cubicBezTo>
                  <a:cubicBezTo>
                    <a:pt x="18829" y="84383"/>
                    <a:pt x="19110" y="83287"/>
                    <a:pt x="19391" y="83287"/>
                  </a:cubicBezTo>
                  <a:cubicBezTo>
                    <a:pt x="19391" y="83287"/>
                    <a:pt x="19110" y="83835"/>
                    <a:pt x="19110" y="83835"/>
                  </a:cubicBezTo>
                  <a:cubicBezTo>
                    <a:pt x="19110" y="83835"/>
                    <a:pt x="19672" y="84383"/>
                    <a:pt x="19672" y="84383"/>
                  </a:cubicBezTo>
                  <a:cubicBezTo>
                    <a:pt x="19672" y="84383"/>
                    <a:pt x="17704" y="85479"/>
                    <a:pt x="18548" y="86575"/>
                  </a:cubicBezTo>
                  <a:cubicBezTo>
                    <a:pt x="18548" y="86575"/>
                    <a:pt x="20234" y="86027"/>
                    <a:pt x="19953" y="86575"/>
                  </a:cubicBezTo>
                  <a:cubicBezTo>
                    <a:pt x="19953" y="86575"/>
                    <a:pt x="18548" y="86575"/>
                    <a:pt x="18829" y="87671"/>
                  </a:cubicBezTo>
                  <a:cubicBezTo>
                    <a:pt x="18829" y="87671"/>
                    <a:pt x="19391" y="87671"/>
                    <a:pt x="19391" y="87671"/>
                  </a:cubicBezTo>
                  <a:cubicBezTo>
                    <a:pt x="19110" y="88219"/>
                    <a:pt x="18548" y="88219"/>
                    <a:pt x="18829" y="88767"/>
                  </a:cubicBezTo>
                  <a:cubicBezTo>
                    <a:pt x="19391" y="89315"/>
                    <a:pt x="19953" y="89315"/>
                    <a:pt x="20234" y="89315"/>
                  </a:cubicBezTo>
                  <a:cubicBezTo>
                    <a:pt x="20796" y="89315"/>
                    <a:pt x="20515" y="89863"/>
                    <a:pt x="20796" y="89863"/>
                  </a:cubicBezTo>
                  <a:cubicBezTo>
                    <a:pt x="21358" y="90410"/>
                    <a:pt x="21358" y="88767"/>
                    <a:pt x="21639" y="88767"/>
                  </a:cubicBezTo>
                  <a:cubicBezTo>
                    <a:pt x="21920" y="88767"/>
                    <a:pt x="21639" y="89863"/>
                    <a:pt x="21639" y="89863"/>
                  </a:cubicBezTo>
                  <a:cubicBezTo>
                    <a:pt x="21358" y="90410"/>
                    <a:pt x="21358" y="90410"/>
                    <a:pt x="21639" y="90958"/>
                  </a:cubicBezTo>
                  <a:cubicBezTo>
                    <a:pt x="22482" y="92054"/>
                    <a:pt x="22763" y="89315"/>
                    <a:pt x="22763" y="89315"/>
                  </a:cubicBezTo>
                  <a:cubicBezTo>
                    <a:pt x="22763" y="89315"/>
                    <a:pt x="22763" y="90958"/>
                    <a:pt x="22482" y="90958"/>
                  </a:cubicBezTo>
                  <a:cubicBezTo>
                    <a:pt x="22482" y="91506"/>
                    <a:pt x="23044" y="90958"/>
                    <a:pt x="23325" y="90958"/>
                  </a:cubicBezTo>
                  <a:cubicBezTo>
                    <a:pt x="23044" y="92054"/>
                    <a:pt x="22763" y="92602"/>
                    <a:pt x="23325" y="93150"/>
                  </a:cubicBezTo>
                  <a:cubicBezTo>
                    <a:pt x="23887" y="93698"/>
                    <a:pt x="24168" y="92054"/>
                    <a:pt x="24168" y="92054"/>
                  </a:cubicBezTo>
                  <a:cubicBezTo>
                    <a:pt x="24168" y="92054"/>
                    <a:pt x="24168" y="92602"/>
                    <a:pt x="24168" y="93150"/>
                  </a:cubicBezTo>
                  <a:cubicBezTo>
                    <a:pt x="24449" y="94246"/>
                    <a:pt x="24168" y="93698"/>
                    <a:pt x="23887" y="93698"/>
                  </a:cubicBezTo>
                  <a:cubicBezTo>
                    <a:pt x="23606" y="94246"/>
                    <a:pt x="25292" y="94794"/>
                    <a:pt x="25011" y="93698"/>
                  </a:cubicBezTo>
                  <a:cubicBezTo>
                    <a:pt x="25573" y="95342"/>
                    <a:pt x="25292" y="96438"/>
                    <a:pt x="26416" y="96438"/>
                  </a:cubicBezTo>
                  <a:cubicBezTo>
                    <a:pt x="27259" y="96438"/>
                    <a:pt x="27822" y="96438"/>
                    <a:pt x="28665" y="96438"/>
                  </a:cubicBezTo>
                  <a:cubicBezTo>
                    <a:pt x="31756" y="96438"/>
                    <a:pt x="34566" y="96438"/>
                    <a:pt x="37377" y="96438"/>
                  </a:cubicBezTo>
                  <a:cubicBezTo>
                    <a:pt x="44402" y="96438"/>
                    <a:pt x="51428" y="96438"/>
                    <a:pt x="58454" y="96438"/>
                  </a:cubicBezTo>
                  <a:cubicBezTo>
                    <a:pt x="59859" y="96438"/>
                    <a:pt x="61264" y="96438"/>
                    <a:pt x="62669" y="96438"/>
                  </a:cubicBezTo>
                  <a:cubicBezTo>
                    <a:pt x="62950" y="96438"/>
                    <a:pt x="64355" y="96986"/>
                    <a:pt x="64355" y="95342"/>
                  </a:cubicBezTo>
                  <a:close/>
                  <a:moveTo>
                    <a:pt x="31475" y="29589"/>
                  </a:moveTo>
                  <a:cubicBezTo>
                    <a:pt x="30913" y="29589"/>
                    <a:pt x="30351" y="29041"/>
                    <a:pt x="29789" y="29589"/>
                  </a:cubicBezTo>
                  <a:cubicBezTo>
                    <a:pt x="29227" y="31232"/>
                    <a:pt x="30351" y="30684"/>
                    <a:pt x="30351" y="31232"/>
                  </a:cubicBezTo>
                  <a:cubicBezTo>
                    <a:pt x="30351" y="30684"/>
                    <a:pt x="28103" y="32876"/>
                    <a:pt x="28103" y="32876"/>
                  </a:cubicBezTo>
                  <a:cubicBezTo>
                    <a:pt x="27540" y="32328"/>
                    <a:pt x="30070" y="29041"/>
                    <a:pt x="27822" y="30684"/>
                  </a:cubicBezTo>
                  <a:cubicBezTo>
                    <a:pt x="27540" y="30684"/>
                    <a:pt x="27259" y="31232"/>
                    <a:pt x="27259" y="31232"/>
                  </a:cubicBezTo>
                  <a:cubicBezTo>
                    <a:pt x="26978" y="31780"/>
                    <a:pt x="27259" y="32328"/>
                    <a:pt x="26978" y="32876"/>
                  </a:cubicBezTo>
                  <a:cubicBezTo>
                    <a:pt x="26697" y="32876"/>
                    <a:pt x="24730" y="32328"/>
                    <a:pt x="24730" y="32328"/>
                  </a:cubicBezTo>
                  <a:cubicBezTo>
                    <a:pt x="24730" y="31780"/>
                    <a:pt x="25573" y="32328"/>
                    <a:pt x="25573" y="31780"/>
                  </a:cubicBezTo>
                  <a:cubicBezTo>
                    <a:pt x="25854" y="31232"/>
                    <a:pt x="25573" y="31232"/>
                    <a:pt x="25854" y="30684"/>
                  </a:cubicBezTo>
                  <a:cubicBezTo>
                    <a:pt x="25854" y="30136"/>
                    <a:pt x="26416" y="29589"/>
                    <a:pt x="26416" y="29589"/>
                  </a:cubicBezTo>
                  <a:cubicBezTo>
                    <a:pt x="26416" y="29041"/>
                    <a:pt x="25573" y="28493"/>
                    <a:pt x="26416" y="28493"/>
                  </a:cubicBezTo>
                  <a:cubicBezTo>
                    <a:pt x="26416" y="28493"/>
                    <a:pt x="27540" y="29041"/>
                    <a:pt x="27540" y="28493"/>
                  </a:cubicBezTo>
                  <a:cubicBezTo>
                    <a:pt x="27540" y="27945"/>
                    <a:pt x="26135" y="27397"/>
                    <a:pt x="25854" y="27397"/>
                  </a:cubicBezTo>
                  <a:cubicBezTo>
                    <a:pt x="25573" y="27397"/>
                    <a:pt x="25011" y="27945"/>
                    <a:pt x="24449" y="27945"/>
                  </a:cubicBezTo>
                  <a:cubicBezTo>
                    <a:pt x="24168" y="27945"/>
                    <a:pt x="23606" y="27397"/>
                    <a:pt x="23044" y="27945"/>
                  </a:cubicBezTo>
                  <a:cubicBezTo>
                    <a:pt x="22763" y="27945"/>
                    <a:pt x="22201" y="29041"/>
                    <a:pt x="22482" y="27945"/>
                  </a:cubicBezTo>
                  <a:cubicBezTo>
                    <a:pt x="22763" y="26849"/>
                    <a:pt x="23325" y="27397"/>
                    <a:pt x="23606" y="26849"/>
                  </a:cubicBezTo>
                  <a:cubicBezTo>
                    <a:pt x="24168" y="26849"/>
                    <a:pt x="25011" y="26301"/>
                    <a:pt x="25573" y="25753"/>
                  </a:cubicBezTo>
                  <a:cubicBezTo>
                    <a:pt x="26697" y="25205"/>
                    <a:pt x="27822" y="25205"/>
                    <a:pt x="28665" y="24109"/>
                  </a:cubicBezTo>
                  <a:cubicBezTo>
                    <a:pt x="29227" y="24109"/>
                    <a:pt x="30070" y="23561"/>
                    <a:pt x="30351" y="24657"/>
                  </a:cubicBezTo>
                  <a:cubicBezTo>
                    <a:pt x="30632" y="25205"/>
                    <a:pt x="29508" y="25753"/>
                    <a:pt x="29227" y="26301"/>
                  </a:cubicBezTo>
                  <a:cubicBezTo>
                    <a:pt x="28665" y="26849"/>
                    <a:pt x="30913" y="26849"/>
                    <a:pt x="31194" y="26849"/>
                  </a:cubicBezTo>
                  <a:cubicBezTo>
                    <a:pt x="31194" y="26849"/>
                    <a:pt x="31756" y="26849"/>
                    <a:pt x="31756" y="26849"/>
                  </a:cubicBezTo>
                  <a:cubicBezTo>
                    <a:pt x="32037" y="26301"/>
                    <a:pt x="32599" y="25205"/>
                    <a:pt x="32880" y="25753"/>
                  </a:cubicBezTo>
                  <a:cubicBezTo>
                    <a:pt x="33161" y="26301"/>
                    <a:pt x="31756" y="29589"/>
                    <a:pt x="31475" y="29589"/>
                  </a:cubicBezTo>
                  <a:cubicBezTo>
                    <a:pt x="30913" y="29589"/>
                    <a:pt x="32037" y="29589"/>
                    <a:pt x="31475" y="29589"/>
                  </a:cubicBezTo>
                  <a:close/>
                  <a:moveTo>
                    <a:pt x="44121" y="42739"/>
                  </a:moveTo>
                  <a:cubicBezTo>
                    <a:pt x="44121" y="42739"/>
                    <a:pt x="42716" y="42739"/>
                    <a:pt x="42997" y="42739"/>
                  </a:cubicBezTo>
                  <a:cubicBezTo>
                    <a:pt x="42997" y="43287"/>
                    <a:pt x="43559" y="42739"/>
                    <a:pt x="43559" y="43287"/>
                  </a:cubicBezTo>
                  <a:cubicBezTo>
                    <a:pt x="43559" y="43835"/>
                    <a:pt x="42435" y="44383"/>
                    <a:pt x="42154" y="44383"/>
                  </a:cubicBezTo>
                  <a:cubicBezTo>
                    <a:pt x="41592" y="44383"/>
                    <a:pt x="41311" y="45479"/>
                    <a:pt x="40749" y="46027"/>
                  </a:cubicBezTo>
                  <a:cubicBezTo>
                    <a:pt x="40749" y="46027"/>
                    <a:pt x="39625" y="46027"/>
                    <a:pt x="39906" y="46575"/>
                  </a:cubicBezTo>
                  <a:cubicBezTo>
                    <a:pt x="39906" y="47123"/>
                    <a:pt x="40749" y="47123"/>
                    <a:pt x="39906" y="48219"/>
                  </a:cubicBezTo>
                  <a:cubicBezTo>
                    <a:pt x="39625" y="48219"/>
                    <a:pt x="38501" y="48219"/>
                    <a:pt x="38501" y="48767"/>
                  </a:cubicBezTo>
                  <a:cubicBezTo>
                    <a:pt x="38220" y="48767"/>
                    <a:pt x="38501" y="49315"/>
                    <a:pt x="38501" y="49315"/>
                  </a:cubicBezTo>
                  <a:cubicBezTo>
                    <a:pt x="38501" y="50410"/>
                    <a:pt x="37939" y="50410"/>
                    <a:pt x="37658" y="50410"/>
                  </a:cubicBezTo>
                  <a:cubicBezTo>
                    <a:pt x="36814" y="50958"/>
                    <a:pt x="35971" y="50958"/>
                    <a:pt x="35128" y="50958"/>
                  </a:cubicBezTo>
                  <a:cubicBezTo>
                    <a:pt x="35128" y="50958"/>
                    <a:pt x="33723" y="49315"/>
                    <a:pt x="33723" y="49315"/>
                  </a:cubicBezTo>
                  <a:cubicBezTo>
                    <a:pt x="34285" y="48767"/>
                    <a:pt x="35128" y="49315"/>
                    <a:pt x="35409" y="48767"/>
                  </a:cubicBezTo>
                  <a:cubicBezTo>
                    <a:pt x="35690" y="48767"/>
                    <a:pt x="35409" y="47671"/>
                    <a:pt x="35690" y="47671"/>
                  </a:cubicBezTo>
                  <a:cubicBezTo>
                    <a:pt x="35971" y="46575"/>
                    <a:pt x="36533" y="47123"/>
                    <a:pt x="36814" y="46575"/>
                  </a:cubicBezTo>
                  <a:cubicBezTo>
                    <a:pt x="37096" y="46575"/>
                    <a:pt x="36533" y="45479"/>
                    <a:pt x="36533" y="45479"/>
                  </a:cubicBezTo>
                  <a:cubicBezTo>
                    <a:pt x="35971" y="44931"/>
                    <a:pt x="35971" y="44931"/>
                    <a:pt x="35971" y="44383"/>
                  </a:cubicBezTo>
                  <a:cubicBezTo>
                    <a:pt x="35971" y="43287"/>
                    <a:pt x="35409" y="43835"/>
                    <a:pt x="35409" y="43287"/>
                  </a:cubicBezTo>
                  <a:cubicBezTo>
                    <a:pt x="35128" y="42739"/>
                    <a:pt x="35971" y="43287"/>
                    <a:pt x="35971" y="43287"/>
                  </a:cubicBezTo>
                  <a:cubicBezTo>
                    <a:pt x="36814" y="43835"/>
                    <a:pt x="37658" y="44383"/>
                    <a:pt x="38220" y="44931"/>
                  </a:cubicBezTo>
                  <a:cubicBezTo>
                    <a:pt x="38782" y="46027"/>
                    <a:pt x="39906" y="45479"/>
                    <a:pt x="40468" y="44931"/>
                  </a:cubicBezTo>
                  <a:cubicBezTo>
                    <a:pt x="41311" y="44383"/>
                    <a:pt x="41592" y="42739"/>
                    <a:pt x="42716" y="42191"/>
                  </a:cubicBezTo>
                  <a:cubicBezTo>
                    <a:pt x="42997" y="41643"/>
                    <a:pt x="43559" y="41643"/>
                    <a:pt x="44121" y="42191"/>
                  </a:cubicBezTo>
                  <a:cubicBezTo>
                    <a:pt x="44121" y="42191"/>
                    <a:pt x="44964" y="42739"/>
                    <a:pt x="44964" y="42739"/>
                  </a:cubicBezTo>
                  <a:cubicBezTo>
                    <a:pt x="44964" y="42739"/>
                    <a:pt x="44402" y="42739"/>
                    <a:pt x="44121" y="42739"/>
                  </a:cubicBezTo>
                  <a:close/>
                  <a:moveTo>
                    <a:pt x="62388" y="90410"/>
                  </a:moveTo>
                  <a:cubicBezTo>
                    <a:pt x="62107" y="91506"/>
                    <a:pt x="61545" y="89315"/>
                    <a:pt x="61545" y="88767"/>
                  </a:cubicBezTo>
                  <a:cubicBezTo>
                    <a:pt x="61545" y="87671"/>
                    <a:pt x="62107" y="87123"/>
                    <a:pt x="62107" y="86027"/>
                  </a:cubicBezTo>
                  <a:cubicBezTo>
                    <a:pt x="61826" y="85479"/>
                    <a:pt x="61545" y="87123"/>
                    <a:pt x="61264" y="86575"/>
                  </a:cubicBezTo>
                  <a:cubicBezTo>
                    <a:pt x="61264" y="86027"/>
                    <a:pt x="61264" y="84383"/>
                    <a:pt x="60702" y="84383"/>
                  </a:cubicBezTo>
                  <a:cubicBezTo>
                    <a:pt x="60702" y="84383"/>
                    <a:pt x="60702" y="85479"/>
                    <a:pt x="60421" y="85479"/>
                  </a:cubicBezTo>
                  <a:cubicBezTo>
                    <a:pt x="60140" y="84931"/>
                    <a:pt x="60140" y="84383"/>
                    <a:pt x="59859" y="83835"/>
                  </a:cubicBezTo>
                  <a:cubicBezTo>
                    <a:pt x="59578" y="83287"/>
                    <a:pt x="59297" y="82739"/>
                    <a:pt x="59016" y="82191"/>
                  </a:cubicBezTo>
                  <a:cubicBezTo>
                    <a:pt x="58735" y="81643"/>
                    <a:pt x="59578" y="81643"/>
                    <a:pt x="59578" y="81095"/>
                  </a:cubicBezTo>
                  <a:cubicBezTo>
                    <a:pt x="59297" y="80547"/>
                    <a:pt x="58735" y="81095"/>
                    <a:pt x="58735" y="80547"/>
                  </a:cubicBezTo>
                  <a:cubicBezTo>
                    <a:pt x="58735" y="80000"/>
                    <a:pt x="59016" y="78356"/>
                    <a:pt x="59016" y="77808"/>
                  </a:cubicBezTo>
                  <a:cubicBezTo>
                    <a:pt x="59578" y="76712"/>
                    <a:pt x="60983" y="80547"/>
                    <a:pt x="60983" y="81095"/>
                  </a:cubicBezTo>
                  <a:cubicBezTo>
                    <a:pt x="61264" y="82191"/>
                    <a:pt x="61545" y="82739"/>
                    <a:pt x="61545" y="83835"/>
                  </a:cubicBezTo>
                  <a:cubicBezTo>
                    <a:pt x="61826" y="84931"/>
                    <a:pt x="61826" y="84383"/>
                    <a:pt x="62107" y="85479"/>
                  </a:cubicBezTo>
                  <a:cubicBezTo>
                    <a:pt x="62107" y="86027"/>
                    <a:pt x="62388" y="86575"/>
                    <a:pt x="62388" y="87123"/>
                  </a:cubicBezTo>
                  <a:cubicBezTo>
                    <a:pt x="62669" y="88219"/>
                    <a:pt x="62388" y="89315"/>
                    <a:pt x="62388" y="90410"/>
                  </a:cubicBezTo>
                  <a:cubicBezTo>
                    <a:pt x="62107" y="90958"/>
                    <a:pt x="62388" y="89863"/>
                    <a:pt x="62388" y="9041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8" name="Google Shape;730;gb0755e36db_0_0">
              <a:extLst>
                <a:ext uri="{FF2B5EF4-FFF2-40B4-BE49-F238E27FC236}">
                  <a16:creationId xmlns:a16="http://schemas.microsoft.com/office/drawing/2014/main" id="{14470401-A55A-7C45-9603-39224777B148}"/>
                </a:ext>
              </a:extLst>
            </p:cNvPr>
            <p:cNvSpPr/>
            <p:nvPr/>
          </p:nvSpPr>
          <p:spPr>
            <a:xfrm>
              <a:off x="16905445" y="9743731"/>
              <a:ext cx="861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0"/>
                  </a:moveTo>
                  <a:cubicBezTo>
                    <a:pt x="84000" y="13333"/>
                    <a:pt x="0" y="53333"/>
                    <a:pt x="24000" y="93333"/>
                  </a:cubicBezTo>
                  <a:cubicBezTo>
                    <a:pt x="48000" y="120000"/>
                    <a:pt x="108000" y="40000"/>
                    <a:pt x="120000" y="40000"/>
                  </a:cubicBezTo>
                  <a:cubicBezTo>
                    <a:pt x="120000" y="26666"/>
                    <a:pt x="108000" y="13333"/>
                    <a:pt x="108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9" name="Google Shape;731;gb0755e36db_0_0">
              <a:extLst>
                <a:ext uri="{FF2B5EF4-FFF2-40B4-BE49-F238E27FC236}">
                  <a16:creationId xmlns:a16="http://schemas.microsoft.com/office/drawing/2014/main" id="{9FB408DE-1588-E448-BC0C-A7DFC604E014}"/>
                </a:ext>
              </a:extLst>
            </p:cNvPr>
            <p:cNvSpPr/>
            <p:nvPr/>
          </p:nvSpPr>
          <p:spPr>
            <a:xfrm>
              <a:off x="16974413" y="9726483"/>
              <a:ext cx="1092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120000" y="0"/>
                    <a:pt x="64615" y="0"/>
                    <a:pt x="64615" y="0"/>
                  </a:cubicBezTo>
                  <a:cubicBezTo>
                    <a:pt x="55384" y="0"/>
                    <a:pt x="0" y="24000"/>
                    <a:pt x="9230" y="48000"/>
                  </a:cubicBezTo>
                  <a:cubicBezTo>
                    <a:pt x="27692" y="120000"/>
                    <a:pt x="18461" y="120000"/>
                    <a:pt x="46153" y="72000"/>
                  </a:cubicBezTo>
                  <a:cubicBezTo>
                    <a:pt x="73846" y="48000"/>
                    <a:pt x="92307" y="48000"/>
                    <a:pt x="110769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0" name="Google Shape;732;gb0755e36db_0_0">
              <a:extLst>
                <a:ext uri="{FF2B5EF4-FFF2-40B4-BE49-F238E27FC236}">
                  <a16:creationId xmlns:a16="http://schemas.microsoft.com/office/drawing/2014/main" id="{C795C92E-9C91-3B46-9255-68602E9FC3E2}"/>
                </a:ext>
              </a:extLst>
            </p:cNvPr>
            <p:cNvSpPr/>
            <p:nvPr/>
          </p:nvSpPr>
          <p:spPr>
            <a:xfrm>
              <a:off x="12330551" y="6990030"/>
              <a:ext cx="261600" cy="14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709" y="120000"/>
                  </a:moveTo>
                  <a:cubicBezTo>
                    <a:pt x="46451" y="120000"/>
                    <a:pt x="42580" y="98823"/>
                    <a:pt x="50322" y="98823"/>
                  </a:cubicBezTo>
                  <a:cubicBezTo>
                    <a:pt x="58064" y="98823"/>
                    <a:pt x="61935" y="112941"/>
                    <a:pt x="69677" y="112941"/>
                  </a:cubicBezTo>
                  <a:cubicBezTo>
                    <a:pt x="73548" y="112941"/>
                    <a:pt x="77419" y="112941"/>
                    <a:pt x="81290" y="112941"/>
                  </a:cubicBezTo>
                  <a:cubicBezTo>
                    <a:pt x="85161" y="112941"/>
                    <a:pt x="89032" y="105882"/>
                    <a:pt x="89032" y="105882"/>
                  </a:cubicBezTo>
                  <a:cubicBezTo>
                    <a:pt x="100645" y="98823"/>
                    <a:pt x="104516" y="91764"/>
                    <a:pt x="112258" y="77647"/>
                  </a:cubicBezTo>
                  <a:cubicBezTo>
                    <a:pt x="120000" y="63529"/>
                    <a:pt x="112258" y="56470"/>
                    <a:pt x="104516" y="49411"/>
                  </a:cubicBezTo>
                  <a:cubicBezTo>
                    <a:pt x="96774" y="42352"/>
                    <a:pt x="85161" y="21176"/>
                    <a:pt x="81290" y="35294"/>
                  </a:cubicBezTo>
                  <a:cubicBezTo>
                    <a:pt x="73548" y="56470"/>
                    <a:pt x="69677" y="28235"/>
                    <a:pt x="65806" y="21176"/>
                  </a:cubicBezTo>
                  <a:cubicBezTo>
                    <a:pt x="61935" y="14117"/>
                    <a:pt x="50322" y="21176"/>
                    <a:pt x="50322" y="0"/>
                  </a:cubicBezTo>
                  <a:cubicBezTo>
                    <a:pt x="50322" y="7058"/>
                    <a:pt x="46451" y="21176"/>
                    <a:pt x="42580" y="14117"/>
                  </a:cubicBezTo>
                  <a:cubicBezTo>
                    <a:pt x="34838" y="0"/>
                    <a:pt x="34838" y="0"/>
                    <a:pt x="30967" y="14117"/>
                  </a:cubicBezTo>
                  <a:cubicBezTo>
                    <a:pt x="27096" y="21176"/>
                    <a:pt x="0" y="35294"/>
                    <a:pt x="0" y="42352"/>
                  </a:cubicBezTo>
                  <a:cubicBezTo>
                    <a:pt x="0" y="42352"/>
                    <a:pt x="3870" y="63529"/>
                    <a:pt x="7741" y="70588"/>
                  </a:cubicBezTo>
                  <a:cubicBezTo>
                    <a:pt x="7741" y="77647"/>
                    <a:pt x="11612" y="84705"/>
                    <a:pt x="15483" y="91764"/>
                  </a:cubicBezTo>
                  <a:cubicBezTo>
                    <a:pt x="23225" y="98823"/>
                    <a:pt x="30967" y="120000"/>
                    <a:pt x="38709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1" name="Google Shape;733;gb0755e36db_0_0">
              <a:extLst>
                <a:ext uri="{FF2B5EF4-FFF2-40B4-BE49-F238E27FC236}">
                  <a16:creationId xmlns:a16="http://schemas.microsoft.com/office/drawing/2014/main" id="{7256CC99-EF9D-D843-BCD9-B65F1CF8314A}"/>
                </a:ext>
              </a:extLst>
            </p:cNvPr>
            <p:cNvSpPr/>
            <p:nvPr/>
          </p:nvSpPr>
          <p:spPr>
            <a:xfrm>
              <a:off x="12212731" y="7107882"/>
              <a:ext cx="3132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783" y="15000"/>
                  </a:moveTo>
                  <a:cubicBezTo>
                    <a:pt x="97297" y="15000"/>
                    <a:pt x="90810" y="0"/>
                    <a:pt x="87567" y="0"/>
                  </a:cubicBezTo>
                  <a:cubicBezTo>
                    <a:pt x="81081" y="0"/>
                    <a:pt x="84324" y="22500"/>
                    <a:pt x="77837" y="22500"/>
                  </a:cubicBezTo>
                  <a:cubicBezTo>
                    <a:pt x="71351" y="22500"/>
                    <a:pt x="71351" y="15000"/>
                    <a:pt x="64864" y="22500"/>
                  </a:cubicBezTo>
                  <a:cubicBezTo>
                    <a:pt x="64864" y="22500"/>
                    <a:pt x="51891" y="45000"/>
                    <a:pt x="55135" y="52500"/>
                  </a:cubicBezTo>
                  <a:cubicBezTo>
                    <a:pt x="55135" y="60000"/>
                    <a:pt x="61621" y="75000"/>
                    <a:pt x="51891" y="67500"/>
                  </a:cubicBezTo>
                  <a:cubicBezTo>
                    <a:pt x="48648" y="67500"/>
                    <a:pt x="45405" y="60000"/>
                    <a:pt x="42162" y="67500"/>
                  </a:cubicBezTo>
                  <a:cubicBezTo>
                    <a:pt x="38918" y="67500"/>
                    <a:pt x="32432" y="75000"/>
                    <a:pt x="29189" y="75000"/>
                  </a:cubicBezTo>
                  <a:cubicBezTo>
                    <a:pt x="22702" y="75000"/>
                    <a:pt x="19459" y="60000"/>
                    <a:pt x="16216" y="82500"/>
                  </a:cubicBezTo>
                  <a:cubicBezTo>
                    <a:pt x="16216" y="82500"/>
                    <a:pt x="3243" y="67500"/>
                    <a:pt x="0" y="67500"/>
                  </a:cubicBezTo>
                  <a:cubicBezTo>
                    <a:pt x="0" y="82500"/>
                    <a:pt x="3243" y="90000"/>
                    <a:pt x="12972" y="97500"/>
                  </a:cubicBezTo>
                  <a:cubicBezTo>
                    <a:pt x="16216" y="97500"/>
                    <a:pt x="16216" y="97500"/>
                    <a:pt x="19459" y="97500"/>
                  </a:cubicBezTo>
                  <a:cubicBezTo>
                    <a:pt x="22702" y="97500"/>
                    <a:pt x="22702" y="112500"/>
                    <a:pt x="25945" y="105000"/>
                  </a:cubicBezTo>
                  <a:cubicBezTo>
                    <a:pt x="32432" y="97500"/>
                    <a:pt x="32432" y="97500"/>
                    <a:pt x="38918" y="97500"/>
                  </a:cubicBezTo>
                  <a:cubicBezTo>
                    <a:pt x="45405" y="97500"/>
                    <a:pt x="42162" y="105000"/>
                    <a:pt x="48648" y="112500"/>
                  </a:cubicBezTo>
                  <a:cubicBezTo>
                    <a:pt x="55135" y="120000"/>
                    <a:pt x="64864" y="120000"/>
                    <a:pt x="71351" y="120000"/>
                  </a:cubicBezTo>
                  <a:cubicBezTo>
                    <a:pt x="81081" y="120000"/>
                    <a:pt x="84324" y="105000"/>
                    <a:pt x="94054" y="105000"/>
                  </a:cubicBezTo>
                  <a:cubicBezTo>
                    <a:pt x="100540" y="105000"/>
                    <a:pt x="107027" y="97500"/>
                    <a:pt x="107027" y="90000"/>
                  </a:cubicBezTo>
                  <a:cubicBezTo>
                    <a:pt x="110270" y="82500"/>
                    <a:pt x="110270" y="75000"/>
                    <a:pt x="110270" y="67500"/>
                  </a:cubicBezTo>
                  <a:cubicBezTo>
                    <a:pt x="110270" y="52500"/>
                    <a:pt x="113513" y="67500"/>
                    <a:pt x="116756" y="60000"/>
                  </a:cubicBezTo>
                  <a:cubicBezTo>
                    <a:pt x="120000" y="45000"/>
                    <a:pt x="116756" y="22500"/>
                    <a:pt x="116756" y="15000"/>
                  </a:cubicBezTo>
                  <a:cubicBezTo>
                    <a:pt x="110270" y="15000"/>
                    <a:pt x="107027" y="15000"/>
                    <a:pt x="103783" y="1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2" name="Google Shape;734;gb0755e36db_0_0">
              <a:extLst>
                <a:ext uri="{FF2B5EF4-FFF2-40B4-BE49-F238E27FC236}">
                  <a16:creationId xmlns:a16="http://schemas.microsoft.com/office/drawing/2014/main" id="{16694328-5EF0-8C4A-9C9C-E328264E8ADE}"/>
                </a:ext>
              </a:extLst>
            </p:cNvPr>
            <p:cNvSpPr/>
            <p:nvPr/>
          </p:nvSpPr>
          <p:spPr>
            <a:xfrm>
              <a:off x="12103531" y="7208485"/>
              <a:ext cx="480000" cy="46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894" y="21818"/>
                  </a:moveTo>
                  <a:cubicBezTo>
                    <a:pt x="80000" y="19636"/>
                    <a:pt x="84210" y="21818"/>
                    <a:pt x="86315" y="19636"/>
                  </a:cubicBezTo>
                  <a:cubicBezTo>
                    <a:pt x="90526" y="17454"/>
                    <a:pt x="88421" y="15272"/>
                    <a:pt x="90526" y="13090"/>
                  </a:cubicBezTo>
                  <a:cubicBezTo>
                    <a:pt x="90526" y="10909"/>
                    <a:pt x="92631" y="8727"/>
                    <a:pt x="94736" y="8727"/>
                  </a:cubicBezTo>
                  <a:cubicBezTo>
                    <a:pt x="96842" y="6545"/>
                    <a:pt x="94736" y="6545"/>
                    <a:pt x="94736" y="2181"/>
                  </a:cubicBezTo>
                  <a:cubicBezTo>
                    <a:pt x="92631" y="4363"/>
                    <a:pt x="90526" y="4363"/>
                    <a:pt x="86315" y="4363"/>
                  </a:cubicBezTo>
                  <a:cubicBezTo>
                    <a:pt x="82105" y="4363"/>
                    <a:pt x="77894" y="10909"/>
                    <a:pt x="75789" y="8727"/>
                  </a:cubicBezTo>
                  <a:cubicBezTo>
                    <a:pt x="69473" y="6545"/>
                    <a:pt x="58947" y="8727"/>
                    <a:pt x="56842" y="2181"/>
                  </a:cubicBezTo>
                  <a:cubicBezTo>
                    <a:pt x="54736" y="0"/>
                    <a:pt x="48421" y="2181"/>
                    <a:pt x="46315" y="2181"/>
                  </a:cubicBezTo>
                  <a:cubicBezTo>
                    <a:pt x="42105" y="6545"/>
                    <a:pt x="42105" y="2181"/>
                    <a:pt x="40000" y="2181"/>
                  </a:cubicBezTo>
                  <a:cubicBezTo>
                    <a:pt x="37894" y="2181"/>
                    <a:pt x="37894" y="6545"/>
                    <a:pt x="37894" y="6545"/>
                  </a:cubicBezTo>
                  <a:cubicBezTo>
                    <a:pt x="37894" y="6545"/>
                    <a:pt x="35789" y="8727"/>
                    <a:pt x="35789" y="8727"/>
                  </a:cubicBezTo>
                  <a:cubicBezTo>
                    <a:pt x="35789" y="10909"/>
                    <a:pt x="33684" y="10909"/>
                    <a:pt x="31578" y="10909"/>
                  </a:cubicBezTo>
                  <a:cubicBezTo>
                    <a:pt x="31578" y="10909"/>
                    <a:pt x="29473" y="10909"/>
                    <a:pt x="27368" y="10909"/>
                  </a:cubicBezTo>
                  <a:cubicBezTo>
                    <a:pt x="27368" y="10909"/>
                    <a:pt x="27368" y="10909"/>
                    <a:pt x="25263" y="8727"/>
                  </a:cubicBezTo>
                  <a:cubicBezTo>
                    <a:pt x="25263" y="8727"/>
                    <a:pt x="23157" y="15272"/>
                    <a:pt x="23157" y="17454"/>
                  </a:cubicBezTo>
                  <a:cubicBezTo>
                    <a:pt x="23157" y="19636"/>
                    <a:pt x="18947" y="13090"/>
                    <a:pt x="18947" y="10909"/>
                  </a:cubicBezTo>
                  <a:cubicBezTo>
                    <a:pt x="14736" y="8727"/>
                    <a:pt x="12631" y="15272"/>
                    <a:pt x="10526" y="15272"/>
                  </a:cubicBezTo>
                  <a:cubicBezTo>
                    <a:pt x="6315" y="15272"/>
                    <a:pt x="2105" y="15272"/>
                    <a:pt x="0" y="15272"/>
                  </a:cubicBezTo>
                  <a:cubicBezTo>
                    <a:pt x="0" y="17454"/>
                    <a:pt x="2105" y="19636"/>
                    <a:pt x="2105" y="21818"/>
                  </a:cubicBezTo>
                  <a:cubicBezTo>
                    <a:pt x="2105" y="26181"/>
                    <a:pt x="0" y="26181"/>
                    <a:pt x="0" y="30545"/>
                  </a:cubicBezTo>
                  <a:cubicBezTo>
                    <a:pt x="0" y="32727"/>
                    <a:pt x="0" y="39272"/>
                    <a:pt x="4210" y="39272"/>
                  </a:cubicBezTo>
                  <a:cubicBezTo>
                    <a:pt x="6315" y="41454"/>
                    <a:pt x="8421" y="39272"/>
                    <a:pt x="8421" y="45818"/>
                  </a:cubicBezTo>
                  <a:cubicBezTo>
                    <a:pt x="12631" y="43636"/>
                    <a:pt x="21052" y="34909"/>
                    <a:pt x="25263" y="37090"/>
                  </a:cubicBezTo>
                  <a:cubicBezTo>
                    <a:pt x="27368" y="39272"/>
                    <a:pt x="29473" y="41454"/>
                    <a:pt x="31578" y="41454"/>
                  </a:cubicBezTo>
                  <a:cubicBezTo>
                    <a:pt x="33684" y="41454"/>
                    <a:pt x="35789" y="45818"/>
                    <a:pt x="35789" y="48000"/>
                  </a:cubicBezTo>
                  <a:cubicBezTo>
                    <a:pt x="37894" y="50181"/>
                    <a:pt x="37894" y="52363"/>
                    <a:pt x="37894" y="54545"/>
                  </a:cubicBezTo>
                  <a:cubicBezTo>
                    <a:pt x="40000" y="56727"/>
                    <a:pt x="42105" y="58909"/>
                    <a:pt x="44210" y="61090"/>
                  </a:cubicBezTo>
                  <a:cubicBezTo>
                    <a:pt x="48421" y="63272"/>
                    <a:pt x="52631" y="67636"/>
                    <a:pt x="58947" y="72000"/>
                  </a:cubicBezTo>
                  <a:cubicBezTo>
                    <a:pt x="63157" y="76363"/>
                    <a:pt x="65263" y="76363"/>
                    <a:pt x="69473" y="78545"/>
                  </a:cubicBezTo>
                  <a:cubicBezTo>
                    <a:pt x="75789" y="82909"/>
                    <a:pt x="80000" y="89454"/>
                    <a:pt x="88421" y="91636"/>
                  </a:cubicBezTo>
                  <a:cubicBezTo>
                    <a:pt x="92631" y="93818"/>
                    <a:pt x="92631" y="100363"/>
                    <a:pt x="94736" y="104727"/>
                  </a:cubicBezTo>
                  <a:cubicBezTo>
                    <a:pt x="94736" y="109090"/>
                    <a:pt x="88421" y="113454"/>
                    <a:pt x="90526" y="120000"/>
                  </a:cubicBezTo>
                  <a:cubicBezTo>
                    <a:pt x="90526" y="117818"/>
                    <a:pt x="103157" y="106909"/>
                    <a:pt x="103157" y="104727"/>
                  </a:cubicBezTo>
                  <a:cubicBezTo>
                    <a:pt x="105263" y="102545"/>
                    <a:pt x="98947" y="98181"/>
                    <a:pt x="98947" y="98181"/>
                  </a:cubicBezTo>
                  <a:cubicBezTo>
                    <a:pt x="94736" y="93818"/>
                    <a:pt x="103157" y="85090"/>
                    <a:pt x="105263" y="87272"/>
                  </a:cubicBezTo>
                  <a:cubicBezTo>
                    <a:pt x="107368" y="89454"/>
                    <a:pt x="109473" y="89454"/>
                    <a:pt x="111578" y="89454"/>
                  </a:cubicBezTo>
                  <a:cubicBezTo>
                    <a:pt x="113684" y="91636"/>
                    <a:pt x="113684" y="93818"/>
                    <a:pt x="115789" y="96000"/>
                  </a:cubicBezTo>
                  <a:cubicBezTo>
                    <a:pt x="119999" y="96000"/>
                    <a:pt x="113684" y="87272"/>
                    <a:pt x="111578" y="85090"/>
                  </a:cubicBezTo>
                  <a:cubicBezTo>
                    <a:pt x="107368" y="80727"/>
                    <a:pt x="98947" y="80727"/>
                    <a:pt x="92631" y="76363"/>
                  </a:cubicBezTo>
                  <a:cubicBezTo>
                    <a:pt x="90526" y="74181"/>
                    <a:pt x="96842" y="69818"/>
                    <a:pt x="92631" y="69818"/>
                  </a:cubicBezTo>
                  <a:cubicBezTo>
                    <a:pt x="90526" y="67636"/>
                    <a:pt x="86315" y="69818"/>
                    <a:pt x="82105" y="67636"/>
                  </a:cubicBezTo>
                  <a:cubicBezTo>
                    <a:pt x="77894" y="65454"/>
                    <a:pt x="75789" y="61090"/>
                    <a:pt x="73684" y="56727"/>
                  </a:cubicBezTo>
                  <a:cubicBezTo>
                    <a:pt x="71578" y="52363"/>
                    <a:pt x="71578" y="48000"/>
                    <a:pt x="67368" y="45818"/>
                  </a:cubicBezTo>
                  <a:cubicBezTo>
                    <a:pt x="65263" y="43636"/>
                    <a:pt x="56842" y="41454"/>
                    <a:pt x="56842" y="37090"/>
                  </a:cubicBezTo>
                  <a:cubicBezTo>
                    <a:pt x="56842" y="34909"/>
                    <a:pt x="56842" y="32727"/>
                    <a:pt x="56842" y="32727"/>
                  </a:cubicBezTo>
                  <a:cubicBezTo>
                    <a:pt x="58947" y="28363"/>
                    <a:pt x="58947" y="28363"/>
                    <a:pt x="58947" y="26181"/>
                  </a:cubicBezTo>
                  <a:cubicBezTo>
                    <a:pt x="56842" y="19636"/>
                    <a:pt x="63157" y="21818"/>
                    <a:pt x="63157" y="19636"/>
                  </a:cubicBezTo>
                  <a:cubicBezTo>
                    <a:pt x="65263" y="17454"/>
                    <a:pt x="67368" y="17454"/>
                    <a:pt x="67368" y="17454"/>
                  </a:cubicBezTo>
                  <a:cubicBezTo>
                    <a:pt x="71578" y="17454"/>
                    <a:pt x="71578" y="19636"/>
                    <a:pt x="71578" y="21818"/>
                  </a:cubicBezTo>
                  <a:cubicBezTo>
                    <a:pt x="73684" y="21818"/>
                    <a:pt x="75789" y="21818"/>
                    <a:pt x="77894" y="21818"/>
                  </a:cubicBezTo>
                  <a:cubicBezTo>
                    <a:pt x="77894" y="19636"/>
                    <a:pt x="75789" y="21818"/>
                    <a:pt x="77894" y="2181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3" name="Google Shape;735;gb0755e36db_0_0">
              <a:extLst>
                <a:ext uri="{FF2B5EF4-FFF2-40B4-BE49-F238E27FC236}">
                  <a16:creationId xmlns:a16="http://schemas.microsoft.com/office/drawing/2014/main" id="{474659F1-68F5-CC4C-B419-08E1980AB736}"/>
                </a:ext>
              </a:extLst>
            </p:cNvPr>
            <p:cNvSpPr/>
            <p:nvPr/>
          </p:nvSpPr>
          <p:spPr>
            <a:xfrm>
              <a:off x="12382276" y="7234356"/>
              <a:ext cx="227100" cy="21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333" y="48000"/>
                  </a:moveTo>
                  <a:cubicBezTo>
                    <a:pt x="66666" y="48000"/>
                    <a:pt x="80000" y="38400"/>
                    <a:pt x="93333" y="43200"/>
                  </a:cubicBezTo>
                  <a:cubicBezTo>
                    <a:pt x="102222" y="43200"/>
                    <a:pt x="111111" y="48000"/>
                    <a:pt x="120000" y="52800"/>
                  </a:cubicBezTo>
                  <a:cubicBezTo>
                    <a:pt x="115555" y="43200"/>
                    <a:pt x="115555" y="33600"/>
                    <a:pt x="111111" y="19200"/>
                  </a:cubicBezTo>
                  <a:cubicBezTo>
                    <a:pt x="97777" y="28800"/>
                    <a:pt x="84444" y="19200"/>
                    <a:pt x="75555" y="14400"/>
                  </a:cubicBezTo>
                  <a:cubicBezTo>
                    <a:pt x="66666" y="9600"/>
                    <a:pt x="62222" y="9600"/>
                    <a:pt x="57777" y="0"/>
                  </a:cubicBezTo>
                  <a:cubicBezTo>
                    <a:pt x="57777" y="0"/>
                    <a:pt x="48888" y="4800"/>
                    <a:pt x="48888" y="9600"/>
                  </a:cubicBezTo>
                  <a:cubicBezTo>
                    <a:pt x="40000" y="14400"/>
                    <a:pt x="44444" y="38400"/>
                    <a:pt x="26666" y="33600"/>
                  </a:cubicBezTo>
                  <a:cubicBezTo>
                    <a:pt x="17777" y="28800"/>
                    <a:pt x="8888" y="33600"/>
                    <a:pt x="4444" y="33600"/>
                  </a:cubicBezTo>
                  <a:cubicBezTo>
                    <a:pt x="0" y="38400"/>
                    <a:pt x="4444" y="52800"/>
                    <a:pt x="4444" y="52800"/>
                  </a:cubicBezTo>
                  <a:cubicBezTo>
                    <a:pt x="4444" y="52800"/>
                    <a:pt x="13333" y="48000"/>
                    <a:pt x="13333" y="48000"/>
                  </a:cubicBezTo>
                  <a:cubicBezTo>
                    <a:pt x="17777" y="48000"/>
                    <a:pt x="17777" y="57600"/>
                    <a:pt x="17777" y="62400"/>
                  </a:cubicBezTo>
                  <a:cubicBezTo>
                    <a:pt x="17777" y="52800"/>
                    <a:pt x="22222" y="38400"/>
                    <a:pt x="26666" y="48000"/>
                  </a:cubicBezTo>
                  <a:cubicBezTo>
                    <a:pt x="31111" y="62400"/>
                    <a:pt x="40000" y="72000"/>
                    <a:pt x="48888" y="81600"/>
                  </a:cubicBezTo>
                  <a:cubicBezTo>
                    <a:pt x="62222" y="96000"/>
                    <a:pt x="84444" y="105600"/>
                    <a:pt x="102222" y="120000"/>
                  </a:cubicBezTo>
                  <a:cubicBezTo>
                    <a:pt x="102222" y="110400"/>
                    <a:pt x="102222" y="110400"/>
                    <a:pt x="93333" y="105600"/>
                  </a:cubicBezTo>
                  <a:cubicBezTo>
                    <a:pt x="84444" y="100800"/>
                    <a:pt x="75555" y="96000"/>
                    <a:pt x="71111" y="91200"/>
                  </a:cubicBezTo>
                  <a:cubicBezTo>
                    <a:pt x="62222" y="81600"/>
                    <a:pt x="40000" y="48000"/>
                    <a:pt x="53333" y="4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4" name="Google Shape;736;gb0755e36db_0_0">
              <a:extLst>
                <a:ext uri="{FF2B5EF4-FFF2-40B4-BE49-F238E27FC236}">
                  <a16:creationId xmlns:a16="http://schemas.microsoft.com/office/drawing/2014/main" id="{E48F91D6-5217-3C48-B970-48AC2E064BE3}"/>
                </a:ext>
              </a:extLst>
            </p:cNvPr>
            <p:cNvSpPr/>
            <p:nvPr/>
          </p:nvSpPr>
          <p:spPr>
            <a:xfrm>
              <a:off x="11606382" y="6990030"/>
              <a:ext cx="557400" cy="48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272" y="65263"/>
                  </a:moveTo>
                  <a:cubicBezTo>
                    <a:pt x="105454" y="61052"/>
                    <a:pt x="100000" y="69473"/>
                    <a:pt x="101818" y="63157"/>
                  </a:cubicBezTo>
                  <a:cubicBezTo>
                    <a:pt x="101818" y="61052"/>
                    <a:pt x="107272" y="50526"/>
                    <a:pt x="109090" y="50526"/>
                  </a:cubicBezTo>
                  <a:cubicBezTo>
                    <a:pt x="110909" y="48421"/>
                    <a:pt x="112727" y="52631"/>
                    <a:pt x="114545" y="48421"/>
                  </a:cubicBezTo>
                  <a:cubicBezTo>
                    <a:pt x="116363" y="42105"/>
                    <a:pt x="114545" y="37894"/>
                    <a:pt x="118181" y="31578"/>
                  </a:cubicBezTo>
                  <a:cubicBezTo>
                    <a:pt x="120000" y="27368"/>
                    <a:pt x="110909" y="27368"/>
                    <a:pt x="109090" y="27368"/>
                  </a:cubicBezTo>
                  <a:cubicBezTo>
                    <a:pt x="105454" y="27368"/>
                    <a:pt x="103636" y="25263"/>
                    <a:pt x="103636" y="23157"/>
                  </a:cubicBezTo>
                  <a:cubicBezTo>
                    <a:pt x="101818" y="23157"/>
                    <a:pt x="100000" y="23157"/>
                    <a:pt x="100000" y="23157"/>
                  </a:cubicBezTo>
                  <a:cubicBezTo>
                    <a:pt x="96363" y="23157"/>
                    <a:pt x="87272" y="18947"/>
                    <a:pt x="87272" y="14736"/>
                  </a:cubicBezTo>
                  <a:cubicBezTo>
                    <a:pt x="85454" y="21052"/>
                    <a:pt x="80000" y="10526"/>
                    <a:pt x="78181" y="10526"/>
                  </a:cubicBezTo>
                  <a:cubicBezTo>
                    <a:pt x="74545" y="8421"/>
                    <a:pt x="70909" y="6315"/>
                    <a:pt x="69090" y="2105"/>
                  </a:cubicBezTo>
                  <a:cubicBezTo>
                    <a:pt x="67272" y="0"/>
                    <a:pt x="63636" y="0"/>
                    <a:pt x="61818" y="2105"/>
                  </a:cubicBezTo>
                  <a:cubicBezTo>
                    <a:pt x="60000" y="4210"/>
                    <a:pt x="58181" y="8421"/>
                    <a:pt x="60000" y="10526"/>
                  </a:cubicBezTo>
                  <a:cubicBezTo>
                    <a:pt x="60000" y="12631"/>
                    <a:pt x="56363" y="14736"/>
                    <a:pt x="54545" y="16842"/>
                  </a:cubicBezTo>
                  <a:cubicBezTo>
                    <a:pt x="52727" y="16842"/>
                    <a:pt x="49090" y="16842"/>
                    <a:pt x="47272" y="21052"/>
                  </a:cubicBezTo>
                  <a:cubicBezTo>
                    <a:pt x="47272" y="23157"/>
                    <a:pt x="45454" y="25263"/>
                    <a:pt x="43636" y="25263"/>
                  </a:cubicBezTo>
                  <a:cubicBezTo>
                    <a:pt x="40000" y="25263"/>
                    <a:pt x="38181" y="25263"/>
                    <a:pt x="36363" y="23157"/>
                  </a:cubicBezTo>
                  <a:cubicBezTo>
                    <a:pt x="32727" y="23157"/>
                    <a:pt x="32727" y="21052"/>
                    <a:pt x="29090" y="21052"/>
                  </a:cubicBezTo>
                  <a:cubicBezTo>
                    <a:pt x="25454" y="18947"/>
                    <a:pt x="36363" y="33684"/>
                    <a:pt x="29090" y="33684"/>
                  </a:cubicBezTo>
                  <a:cubicBezTo>
                    <a:pt x="23636" y="33684"/>
                    <a:pt x="20000" y="35789"/>
                    <a:pt x="16363" y="31578"/>
                  </a:cubicBezTo>
                  <a:cubicBezTo>
                    <a:pt x="14545" y="29473"/>
                    <a:pt x="1818" y="33684"/>
                    <a:pt x="1818" y="35789"/>
                  </a:cubicBezTo>
                  <a:cubicBezTo>
                    <a:pt x="1818" y="37894"/>
                    <a:pt x="7272" y="37894"/>
                    <a:pt x="3636" y="40000"/>
                  </a:cubicBezTo>
                  <a:cubicBezTo>
                    <a:pt x="0" y="42105"/>
                    <a:pt x="5454" y="44210"/>
                    <a:pt x="7272" y="44210"/>
                  </a:cubicBezTo>
                  <a:cubicBezTo>
                    <a:pt x="10909" y="46315"/>
                    <a:pt x="27272" y="48421"/>
                    <a:pt x="27272" y="52631"/>
                  </a:cubicBezTo>
                  <a:cubicBezTo>
                    <a:pt x="27272" y="54736"/>
                    <a:pt x="23636" y="54736"/>
                    <a:pt x="25454" y="58947"/>
                  </a:cubicBezTo>
                  <a:cubicBezTo>
                    <a:pt x="29090" y="63157"/>
                    <a:pt x="30909" y="63157"/>
                    <a:pt x="34545" y="65263"/>
                  </a:cubicBezTo>
                  <a:cubicBezTo>
                    <a:pt x="38181" y="67368"/>
                    <a:pt x="32727" y="71578"/>
                    <a:pt x="36363" y="73684"/>
                  </a:cubicBezTo>
                  <a:cubicBezTo>
                    <a:pt x="36363" y="73684"/>
                    <a:pt x="40000" y="80000"/>
                    <a:pt x="40000" y="80000"/>
                  </a:cubicBezTo>
                  <a:cubicBezTo>
                    <a:pt x="38181" y="82105"/>
                    <a:pt x="36363" y="75789"/>
                    <a:pt x="34545" y="75789"/>
                  </a:cubicBezTo>
                  <a:cubicBezTo>
                    <a:pt x="32727" y="75789"/>
                    <a:pt x="34545" y="101052"/>
                    <a:pt x="29090" y="103157"/>
                  </a:cubicBezTo>
                  <a:cubicBezTo>
                    <a:pt x="34545" y="107368"/>
                    <a:pt x="41818" y="113684"/>
                    <a:pt x="49090" y="111578"/>
                  </a:cubicBezTo>
                  <a:cubicBezTo>
                    <a:pt x="50909" y="111578"/>
                    <a:pt x="52727" y="109473"/>
                    <a:pt x="54545" y="111578"/>
                  </a:cubicBezTo>
                  <a:cubicBezTo>
                    <a:pt x="56363" y="111578"/>
                    <a:pt x="58181" y="113684"/>
                    <a:pt x="60000" y="115789"/>
                  </a:cubicBezTo>
                  <a:cubicBezTo>
                    <a:pt x="63636" y="117894"/>
                    <a:pt x="74545" y="119999"/>
                    <a:pt x="72727" y="113684"/>
                  </a:cubicBezTo>
                  <a:cubicBezTo>
                    <a:pt x="70909" y="103157"/>
                    <a:pt x="80000" y="98947"/>
                    <a:pt x="85454" y="101052"/>
                  </a:cubicBezTo>
                  <a:cubicBezTo>
                    <a:pt x="92727" y="103157"/>
                    <a:pt x="96363" y="109473"/>
                    <a:pt x="103636" y="105263"/>
                  </a:cubicBezTo>
                  <a:cubicBezTo>
                    <a:pt x="107272" y="103157"/>
                    <a:pt x="109090" y="101052"/>
                    <a:pt x="112727" y="98947"/>
                  </a:cubicBezTo>
                  <a:cubicBezTo>
                    <a:pt x="112727" y="98947"/>
                    <a:pt x="116363" y="94736"/>
                    <a:pt x="112727" y="94736"/>
                  </a:cubicBezTo>
                  <a:cubicBezTo>
                    <a:pt x="109090" y="92631"/>
                    <a:pt x="105454" y="84210"/>
                    <a:pt x="107272" y="80000"/>
                  </a:cubicBezTo>
                  <a:cubicBezTo>
                    <a:pt x="110909" y="75789"/>
                    <a:pt x="109090" y="75789"/>
                    <a:pt x="107272" y="71578"/>
                  </a:cubicBezTo>
                  <a:cubicBezTo>
                    <a:pt x="107272" y="69473"/>
                    <a:pt x="107272" y="67368"/>
                    <a:pt x="107272" y="65263"/>
                  </a:cubicBezTo>
                  <a:cubicBezTo>
                    <a:pt x="105454" y="63157"/>
                    <a:pt x="107272" y="67368"/>
                    <a:pt x="107272" y="652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5" name="Google Shape;737;gb0755e36db_0_0">
              <a:extLst>
                <a:ext uri="{FF2B5EF4-FFF2-40B4-BE49-F238E27FC236}">
                  <a16:creationId xmlns:a16="http://schemas.microsoft.com/office/drawing/2014/main" id="{67A5C1B0-65F0-4945-A1E3-49FAABB6254F}"/>
                </a:ext>
              </a:extLst>
            </p:cNvPr>
            <p:cNvSpPr/>
            <p:nvPr/>
          </p:nvSpPr>
          <p:spPr>
            <a:xfrm>
              <a:off x="12069045" y="7176869"/>
              <a:ext cx="1869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727" y="8000"/>
                  </a:moveTo>
                  <a:cubicBezTo>
                    <a:pt x="76363" y="0"/>
                    <a:pt x="65454" y="8000"/>
                    <a:pt x="49090" y="8000"/>
                  </a:cubicBezTo>
                  <a:cubicBezTo>
                    <a:pt x="38181" y="8000"/>
                    <a:pt x="49090" y="8000"/>
                    <a:pt x="43636" y="16000"/>
                  </a:cubicBezTo>
                  <a:cubicBezTo>
                    <a:pt x="38181" y="16000"/>
                    <a:pt x="27272" y="16000"/>
                    <a:pt x="27272" y="16000"/>
                  </a:cubicBezTo>
                  <a:cubicBezTo>
                    <a:pt x="21818" y="16000"/>
                    <a:pt x="16363" y="40000"/>
                    <a:pt x="16363" y="40000"/>
                  </a:cubicBezTo>
                  <a:cubicBezTo>
                    <a:pt x="10909" y="48000"/>
                    <a:pt x="0" y="80000"/>
                    <a:pt x="5454" y="72000"/>
                  </a:cubicBezTo>
                  <a:cubicBezTo>
                    <a:pt x="16363" y="72000"/>
                    <a:pt x="16363" y="64000"/>
                    <a:pt x="21818" y="80000"/>
                  </a:cubicBezTo>
                  <a:cubicBezTo>
                    <a:pt x="21818" y="96000"/>
                    <a:pt x="27272" y="88000"/>
                    <a:pt x="38181" y="88000"/>
                  </a:cubicBezTo>
                  <a:cubicBezTo>
                    <a:pt x="43636" y="88000"/>
                    <a:pt x="54545" y="88000"/>
                    <a:pt x="60000" y="80000"/>
                  </a:cubicBezTo>
                  <a:cubicBezTo>
                    <a:pt x="65454" y="64000"/>
                    <a:pt x="70909" y="72000"/>
                    <a:pt x="70909" y="80000"/>
                  </a:cubicBezTo>
                  <a:cubicBezTo>
                    <a:pt x="87272" y="120000"/>
                    <a:pt x="81818" y="64000"/>
                    <a:pt x="87272" y="64000"/>
                  </a:cubicBezTo>
                  <a:cubicBezTo>
                    <a:pt x="92727" y="64000"/>
                    <a:pt x="92727" y="72000"/>
                    <a:pt x="98181" y="72000"/>
                  </a:cubicBezTo>
                  <a:cubicBezTo>
                    <a:pt x="103636" y="72000"/>
                    <a:pt x="109090" y="72000"/>
                    <a:pt x="114545" y="64000"/>
                  </a:cubicBezTo>
                  <a:cubicBezTo>
                    <a:pt x="120000" y="56000"/>
                    <a:pt x="120000" y="56000"/>
                    <a:pt x="120000" y="40000"/>
                  </a:cubicBezTo>
                  <a:cubicBezTo>
                    <a:pt x="120000" y="40000"/>
                    <a:pt x="103636" y="32000"/>
                    <a:pt x="98181" y="32000"/>
                  </a:cubicBezTo>
                  <a:cubicBezTo>
                    <a:pt x="92727" y="24000"/>
                    <a:pt x="92727" y="16000"/>
                    <a:pt x="92727" y="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6" name="Google Shape;738;gb0755e36db_0_0">
              <a:extLst>
                <a:ext uri="{FF2B5EF4-FFF2-40B4-BE49-F238E27FC236}">
                  <a16:creationId xmlns:a16="http://schemas.microsoft.com/office/drawing/2014/main" id="{4C752383-5DC6-BA42-B9F0-2DFD511DE444}"/>
                </a:ext>
              </a:extLst>
            </p:cNvPr>
            <p:cNvSpPr/>
            <p:nvPr/>
          </p:nvSpPr>
          <p:spPr>
            <a:xfrm>
              <a:off x="11910995" y="6972783"/>
              <a:ext cx="175200" cy="10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571" y="83076"/>
                  </a:moveTo>
                  <a:cubicBezTo>
                    <a:pt x="102857" y="83076"/>
                    <a:pt x="120000" y="64615"/>
                    <a:pt x="114285" y="55384"/>
                  </a:cubicBezTo>
                  <a:cubicBezTo>
                    <a:pt x="114285" y="46153"/>
                    <a:pt x="108571" y="27692"/>
                    <a:pt x="102857" y="27692"/>
                  </a:cubicBezTo>
                  <a:cubicBezTo>
                    <a:pt x="97142" y="18461"/>
                    <a:pt x="85714" y="0"/>
                    <a:pt x="74285" y="0"/>
                  </a:cubicBezTo>
                  <a:cubicBezTo>
                    <a:pt x="62857" y="0"/>
                    <a:pt x="57142" y="9230"/>
                    <a:pt x="45714" y="9230"/>
                  </a:cubicBezTo>
                  <a:cubicBezTo>
                    <a:pt x="34285" y="9230"/>
                    <a:pt x="28571" y="0"/>
                    <a:pt x="17142" y="9230"/>
                  </a:cubicBezTo>
                  <a:cubicBezTo>
                    <a:pt x="0" y="27692"/>
                    <a:pt x="17142" y="46153"/>
                    <a:pt x="28571" y="55384"/>
                  </a:cubicBezTo>
                  <a:cubicBezTo>
                    <a:pt x="40000" y="64615"/>
                    <a:pt x="45714" y="64615"/>
                    <a:pt x="57142" y="83076"/>
                  </a:cubicBezTo>
                  <a:cubicBezTo>
                    <a:pt x="57142" y="92307"/>
                    <a:pt x="68571" y="92307"/>
                    <a:pt x="68571" y="83076"/>
                  </a:cubicBezTo>
                  <a:cubicBezTo>
                    <a:pt x="68571" y="92307"/>
                    <a:pt x="97142" y="120000"/>
                    <a:pt x="102857" y="120000"/>
                  </a:cubicBezTo>
                  <a:cubicBezTo>
                    <a:pt x="102857" y="101538"/>
                    <a:pt x="102857" y="92307"/>
                    <a:pt x="108571" y="83076"/>
                  </a:cubicBezTo>
                  <a:cubicBezTo>
                    <a:pt x="108571" y="83076"/>
                    <a:pt x="97142" y="92307"/>
                    <a:pt x="108571" y="8307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7" name="Google Shape;739;gb0755e36db_0_0">
              <a:extLst>
                <a:ext uri="{FF2B5EF4-FFF2-40B4-BE49-F238E27FC236}">
                  <a16:creationId xmlns:a16="http://schemas.microsoft.com/office/drawing/2014/main" id="{EF9CAA06-6903-0943-B45E-05D65E9A2F9D}"/>
                </a:ext>
              </a:extLst>
            </p:cNvPr>
            <p:cNvSpPr/>
            <p:nvPr/>
          </p:nvSpPr>
          <p:spPr>
            <a:xfrm>
              <a:off x="12054678" y="7050392"/>
              <a:ext cx="31500" cy="3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30000" y="60000"/>
                    <a:pt x="30000" y="90000"/>
                  </a:cubicBezTo>
                  <a:cubicBezTo>
                    <a:pt x="30000" y="120000"/>
                    <a:pt x="90000" y="120000"/>
                    <a:pt x="120000" y="120000"/>
                  </a:cubicBezTo>
                  <a:cubicBezTo>
                    <a:pt x="120000" y="60000"/>
                    <a:pt x="120000" y="30000"/>
                    <a:pt x="60000" y="0"/>
                  </a:cubicBezTo>
                  <a:cubicBezTo>
                    <a:pt x="0" y="30000"/>
                    <a:pt x="90000" y="3000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8" name="Google Shape;740;gb0755e36db_0_0">
              <a:extLst>
                <a:ext uri="{FF2B5EF4-FFF2-40B4-BE49-F238E27FC236}">
                  <a16:creationId xmlns:a16="http://schemas.microsoft.com/office/drawing/2014/main" id="{BD8DA39C-5F8D-2C40-BE6D-A93721E45760}"/>
                </a:ext>
              </a:extLst>
            </p:cNvPr>
            <p:cNvSpPr/>
            <p:nvPr/>
          </p:nvSpPr>
          <p:spPr>
            <a:xfrm>
              <a:off x="11951225" y="6854932"/>
              <a:ext cx="1695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93333"/>
                  </a:moveTo>
                  <a:cubicBezTo>
                    <a:pt x="42000" y="80000"/>
                    <a:pt x="78000" y="106666"/>
                    <a:pt x="84000" y="120000"/>
                  </a:cubicBezTo>
                  <a:cubicBezTo>
                    <a:pt x="90000" y="106666"/>
                    <a:pt x="90000" y="93333"/>
                    <a:pt x="84000" y="86666"/>
                  </a:cubicBezTo>
                  <a:cubicBezTo>
                    <a:pt x="78000" y="60000"/>
                    <a:pt x="90000" y="73333"/>
                    <a:pt x="102000" y="73333"/>
                  </a:cubicBezTo>
                  <a:cubicBezTo>
                    <a:pt x="114000" y="66666"/>
                    <a:pt x="114000" y="53333"/>
                    <a:pt x="108000" y="40000"/>
                  </a:cubicBezTo>
                  <a:cubicBezTo>
                    <a:pt x="108000" y="40000"/>
                    <a:pt x="120000" y="33333"/>
                    <a:pt x="120000" y="33333"/>
                  </a:cubicBezTo>
                  <a:cubicBezTo>
                    <a:pt x="120000" y="20000"/>
                    <a:pt x="120000" y="13333"/>
                    <a:pt x="114000" y="0"/>
                  </a:cubicBezTo>
                  <a:cubicBezTo>
                    <a:pt x="114000" y="0"/>
                    <a:pt x="90000" y="6666"/>
                    <a:pt x="90000" y="6666"/>
                  </a:cubicBezTo>
                  <a:cubicBezTo>
                    <a:pt x="78000" y="6666"/>
                    <a:pt x="72000" y="6666"/>
                    <a:pt x="60000" y="20000"/>
                  </a:cubicBezTo>
                  <a:cubicBezTo>
                    <a:pt x="60000" y="20000"/>
                    <a:pt x="78000" y="33333"/>
                    <a:pt x="72000" y="40000"/>
                  </a:cubicBezTo>
                  <a:cubicBezTo>
                    <a:pt x="60000" y="53333"/>
                    <a:pt x="54000" y="26666"/>
                    <a:pt x="60000" y="26666"/>
                  </a:cubicBezTo>
                  <a:cubicBezTo>
                    <a:pt x="60000" y="26666"/>
                    <a:pt x="42000" y="33333"/>
                    <a:pt x="42000" y="40000"/>
                  </a:cubicBezTo>
                  <a:cubicBezTo>
                    <a:pt x="42000" y="46666"/>
                    <a:pt x="36000" y="46666"/>
                    <a:pt x="30000" y="53333"/>
                  </a:cubicBezTo>
                  <a:cubicBezTo>
                    <a:pt x="30000" y="60000"/>
                    <a:pt x="18000" y="80000"/>
                    <a:pt x="30000" y="80000"/>
                  </a:cubicBezTo>
                  <a:cubicBezTo>
                    <a:pt x="30000" y="80000"/>
                    <a:pt x="24000" y="80000"/>
                    <a:pt x="18000" y="80000"/>
                  </a:cubicBezTo>
                  <a:cubicBezTo>
                    <a:pt x="18000" y="80000"/>
                    <a:pt x="24000" y="80000"/>
                    <a:pt x="24000" y="80000"/>
                  </a:cubicBezTo>
                  <a:cubicBezTo>
                    <a:pt x="24000" y="80000"/>
                    <a:pt x="18000" y="80000"/>
                    <a:pt x="18000" y="80000"/>
                  </a:cubicBezTo>
                  <a:cubicBezTo>
                    <a:pt x="12000" y="86666"/>
                    <a:pt x="24000" y="93333"/>
                    <a:pt x="24000" y="93333"/>
                  </a:cubicBezTo>
                  <a:cubicBezTo>
                    <a:pt x="24000" y="86666"/>
                    <a:pt x="12000" y="86666"/>
                    <a:pt x="12000" y="86666"/>
                  </a:cubicBezTo>
                  <a:cubicBezTo>
                    <a:pt x="12000" y="86666"/>
                    <a:pt x="18000" y="93333"/>
                    <a:pt x="18000" y="93333"/>
                  </a:cubicBezTo>
                  <a:cubicBezTo>
                    <a:pt x="18000" y="93333"/>
                    <a:pt x="12000" y="86666"/>
                    <a:pt x="6000" y="93333"/>
                  </a:cubicBezTo>
                  <a:cubicBezTo>
                    <a:pt x="6000" y="93333"/>
                    <a:pt x="12000" y="100000"/>
                    <a:pt x="12000" y="100000"/>
                  </a:cubicBezTo>
                  <a:cubicBezTo>
                    <a:pt x="12000" y="93333"/>
                    <a:pt x="6000" y="93333"/>
                    <a:pt x="0" y="100000"/>
                  </a:cubicBezTo>
                  <a:cubicBezTo>
                    <a:pt x="6000" y="100000"/>
                    <a:pt x="24000" y="106666"/>
                    <a:pt x="30000" y="93333"/>
                  </a:cubicBezTo>
                  <a:cubicBezTo>
                    <a:pt x="30000" y="93333"/>
                    <a:pt x="30000" y="100000"/>
                    <a:pt x="30000" y="9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9" name="Google Shape;741;gb0755e36db_0_0">
              <a:extLst>
                <a:ext uri="{FF2B5EF4-FFF2-40B4-BE49-F238E27FC236}">
                  <a16:creationId xmlns:a16="http://schemas.microsoft.com/office/drawing/2014/main" id="{EEDDCC75-C4C6-6A4A-863F-6C3C1C717BD2}"/>
                </a:ext>
              </a:extLst>
            </p:cNvPr>
            <p:cNvSpPr/>
            <p:nvPr/>
          </p:nvSpPr>
          <p:spPr>
            <a:xfrm>
              <a:off x="12155254" y="6601982"/>
              <a:ext cx="126300" cy="18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14545"/>
                  </a:moveTo>
                  <a:cubicBezTo>
                    <a:pt x="80000" y="109090"/>
                    <a:pt x="48000" y="98181"/>
                    <a:pt x="64000" y="92727"/>
                  </a:cubicBezTo>
                  <a:cubicBezTo>
                    <a:pt x="72000" y="87272"/>
                    <a:pt x="72000" y="70909"/>
                    <a:pt x="88000" y="65454"/>
                  </a:cubicBezTo>
                  <a:cubicBezTo>
                    <a:pt x="88000" y="65454"/>
                    <a:pt x="88000" y="70909"/>
                    <a:pt x="88000" y="70909"/>
                  </a:cubicBezTo>
                  <a:cubicBezTo>
                    <a:pt x="96000" y="70909"/>
                    <a:pt x="120000" y="60000"/>
                    <a:pt x="120000" y="54545"/>
                  </a:cubicBezTo>
                  <a:cubicBezTo>
                    <a:pt x="120000" y="49090"/>
                    <a:pt x="88000" y="49090"/>
                    <a:pt x="88000" y="38181"/>
                  </a:cubicBezTo>
                  <a:cubicBezTo>
                    <a:pt x="88000" y="32727"/>
                    <a:pt x="80000" y="32727"/>
                    <a:pt x="80000" y="27272"/>
                  </a:cubicBezTo>
                  <a:cubicBezTo>
                    <a:pt x="80000" y="21818"/>
                    <a:pt x="96000" y="27272"/>
                    <a:pt x="96000" y="21818"/>
                  </a:cubicBezTo>
                  <a:cubicBezTo>
                    <a:pt x="96000" y="16363"/>
                    <a:pt x="96000" y="10909"/>
                    <a:pt x="96000" y="5454"/>
                  </a:cubicBezTo>
                  <a:cubicBezTo>
                    <a:pt x="96000" y="0"/>
                    <a:pt x="96000" y="5454"/>
                    <a:pt x="88000" y="5454"/>
                  </a:cubicBezTo>
                  <a:cubicBezTo>
                    <a:pt x="64000" y="5454"/>
                    <a:pt x="72000" y="10909"/>
                    <a:pt x="56000" y="21818"/>
                  </a:cubicBezTo>
                  <a:cubicBezTo>
                    <a:pt x="48000" y="27272"/>
                    <a:pt x="24000" y="16363"/>
                    <a:pt x="16000" y="27272"/>
                  </a:cubicBezTo>
                  <a:cubicBezTo>
                    <a:pt x="0" y="38181"/>
                    <a:pt x="24000" y="38181"/>
                    <a:pt x="32000" y="32727"/>
                  </a:cubicBezTo>
                  <a:cubicBezTo>
                    <a:pt x="40000" y="27272"/>
                    <a:pt x="56000" y="32727"/>
                    <a:pt x="48000" y="43636"/>
                  </a:cubicBezTo>
                  <a:cubicBezTo>
                    <a:pt x="48000" y="38181"/>
                    <a:pt x="32000" y="32727"/>
                    <a:pt x="32000" y="43636"/>
                  </a:cubicBezTo>
                  <a:cubicBezTo>
                    <a:pt x="24000" y="43636"/>
                    <a:pt x="16000" y="49090"/>
                    <a:pt x="16000" y="43636"/>
                  </a:cubicBezTo>
                  <a:cubicBezTo>
                    <a:pt x="16000" y="49090"/>
                    <a:pt x="0" y="38181"/>
                    <a:pt x="0" y="49090"/>
                  </a:cubicBezTo>
                  <a:cubicBezTo>
                    <a:pt x="0" y="60000"/>
                    <a:pt x="0" y="65454"/>
                    <a:pt x="0" y="76363"/>
                  </a:cubicBezTo>
                  <a:cubicBezTo>
                    <a:pt x="8000" y="81818"/>
                    <a:pt x="16000" y="81818"/>
                    <a:pt x="16000" y="87272"/>
                  </a:cubicBezTo>
                  <a:cubicBezTo>
                    <a:pt x="24000" y="98181"/>
                    <a:pt x="8000" y="103636"/>
                    <a:pt x="16000" y="109090"/>
                  </a:cubicBezTo>
                  <a:cubicBezTo>
                    <a:pt x="32000" y="120000"/>
                    <a:pt x="64000" y="114545"/>
                    <a:pt x="80000" y="11454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0" name="Google Shape;742;gb0755e36db_0_0">
              <a:extLst>
                <a:ext uri="{FF2B5EF4-FFF2-40B4-BE49-F238E27FC236}">
                  <a16:creationId xmlns:a16="http://schemas.microsoft.com/office/drawing/2014/main" id="{96EDB891-2087-8142-9A0D-6D661AFE18D4}"/>
                </a:ext>
              </a:extLst>
            </p:cNvPr>
            <p:cNvSpPr/>
            <p:nvPr/>
          </p:nvSpPr>
          <p:spPr>
            <a:xfrm>
              <a:off x="12063299" y="6771575"/>
              <a:ext cx="376500" cy="43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333" y="55384"/>
                  </a:moveTo>
                  <a:cubicBezTo>
                    <a:pt x="114666" y="50769"/>
                    <a:pt x="114666" y="46153"/>
                    <a:pt x="114666" y="41538"/>
                  </a:cubicBezTo>
                  <a:cubicBezTo>
                    <a:pt x="112000" y="36923"/>
                    <a:pt x="109333" y="34615"/>
                    <a:pt x="112000" y="27692"/>
                  </a:cubicBezTo>
                  <a:cubicBezTo>
                    <a:pt x="114666" y="23076"/>
                    <a:pt x="112000" y="18461"/>
                    <a:pt x="109333" y="16153"/>
                  </a:cubicBezTo>
                  <a:cubicBezTo>
                    <a:pt x="106666" y="13846"/>
                    <a:pt x="101333" y="11538"/>
                    <a:pt x="101333" y="9230"/>
                  </a:cubicBezTo>
                  <a:cubicBezTo>
                    <a:pt x="101333" y="9230"/>
                    <a:pt x="104000" y="6923"/>
                    <a:pt x="101333" y="4615"/>
                  </a:cubicBezTo>
                  <a:cubicBezTo>
                    <a:pt x="98666" y="4615"/>
                    <a:pt x="98666" y="11538"/>
                    <a:pt x="98666" y="11538"/>
                  </a:cubicBezTo>
                  <a:cubicBezTo>
                    <a:pt x="93333" y="11538"/>
                    <a:pt x="93333" y="9230"/>
                    <a:pt x="88000" y="9230"/>
                  </a:cubicBezTo>
                  <a:cubicBezTo>
                    <a:pt x="82666" y="11538"/>
                    <a:pt x="74666" y="16153"/>
                    <a:pt x="66666" y="16153"/>
                  </a:cubicBezTo>
                  <a:cubicBezTo>
                    <a:pt x="64000" y="13846"/>
                    <a:pt x="69333" y="11538"/>
                    <a:pt x="69333" y="9230"/>
                  </a:cubicBezTo>
                  <a:cubicBezTo>
                    <a:pt x="64000" y="9230"/>
                    <a:pt x="61333" y="11538"/>
                    <a:pt x="56000" y="9230"/>
                  </a:cubicBezTo>
                  <a:cubicBezTo>
                    <a:pt x="53333" y="6923"/>
                    <a:pt x="61333" y="2307"/>
                    <a:pt x="53333" y="2307"/>
                  </a:cubicBezTo>
                  <a:cubicBezTo>
                    <a:pt x="48000" y="2307"/>
                    <a:pt x="42666" y="2307"/>
                    <a:pt x="34666" y="0"/>
                  </a:cubicBezTo>
                  <a:cubicBezTo>
                    <a:pt x="37333" y="2307"/>
                    <a:pt x="40000" y="2307"/>
                    <a:pt x="40000" y="6923"/>
                  </a:cubicBezTo>
                  <a:cubicBezTo>
                    <a:pt x="37333" y="9230"/>
                    <a:pt x="37333" y="9230"/>
                    <a:pt x="40000" y="13846"/>
                  </a:cubicBezTo>
                  <a:cubicBezTo>
                    <a:pt x="40000" y="18461"/>
                    <a:pt x="40000" y="16153"/>
                    <a:pt x="45333" y="16153"/>
                  </a:cubicBezTo>
                  <a:cubicBezTo>
                    <a:pt x="48000" y="16153"/>
                    <a:pt x="50666" y="18461"/>
                    <a:pt x="53333" y="20769"/>
                  </a:cubicBezTo>
                  <a:cubicBezTo>
                    <a:pt x="50666" y="18461"/>
                    <a:pt x="42666" y="18461"/>
                    <a:pt x="40000" y="18461"/>
                  </a:cubicBezTo>
                  <a:cubicBezTo>
                    <a:pt x="40000" y="18461"/>
                    <a:pt x="37333" y="18461"/>
                    <a:pt x="37333" y="18461"/>
                  </a:cubicBezTo>
                  <a:cubicBezTo>
                    <a:pt x="34666" y="20769"/>
                    <a:pt x="37333" y="23076"/>
                    <a:pt x="34666" y="23076"/>
                  </a:cubicBezTo>
                  <a:cubicBezTo>
                    <a:pt x="29333" y="25384"/>
                    <a:pt x="18666" y="13846"/>
                    <a:pt x="16000" y="23076"/>
                  </a:cubicBezTo>
                  <a:cubicBezTo>
                    <a:pt x="18666" y="27692"/>
                    <a:pt x="21333" y="32307"/>
                    <a:pt x="16000" y="34615"/>
                  </a:cubicBezTo>
                  <a:cubicBezTo>
                    <a:pt x="13333" y="39230"/>
                    <a:pt x="13333" y="34615"/>
                    <a:pt x="16000" y="39230"/>
                  </a:cubicBezTo>
                  <a:cubicBezTo>
                    <a:pt x="16000" y="50769"/>
                    <a:pt x="0" y="46153"/>
                    <a:pt x="2666" y="50769"/>
                  </a:cubicBezTo>
                  <a:cubicBezTo>
                    <a:pt x="2666" y="53076"/>
                    <a:pt x="5333" y="55384"/>
                    <a:pt x="5333" y="60000"/>
                  </a:cubicBezTo>
                  <a:cubicBezTo>
                    <a:pt x="5333" y="64615"/>
                    <a:pt x="2666" y="64615"/>
                    <a:pt x="5333" y="69230"/>
                  </a:cubicBezTo>
                  <a:cubicBezTo>
                    <a:pt x="8000" y="71538"/>
                    <a:pt x="0" y="76153"/>
                    <a:pt x="2666" y="76153"/>
                  </a:cubicBezTo>
                  <a:cubicBezTo>
                    <a:pt x="8000" y="78461"/>
                    <a:pt x="5333" y="83076"/>
                    <a:pt x="8000" y="85384"/>
                  </a:cubicBezTo>
                  <a:cubicBezTo>
                    <a:pt x="10666" y="92307"/>
                    <a:pt x="21333" y="90000"/>
                    <a:pt x="29333" y="92307"/>
                  </a:cubicBezTo>
                  <a:cubicBezTo>
                    <a:pt x="29333" y="92307"/>
                    <a:pt x="24000" y="110769"/>
                    <a:pt x="24000" y="113076"/>
                  </a:cubicBezTo>
                  <a:cubicBezTo>
                    <a:pt x="34666" y="113076"/>
                    <a:pt x="40000" y="110769"/>
                    <a:pt x="50666" y="113076"/>
                  </a:cubicBezTo>
                  <a:cubicBezTo>
                    <a:pt x="50666" y="113076"/>
                    <a:pt x="61333" y="120000"/>
                    <a:pt x="61333" y="117692"/>
                  </a:cubicBezTo>
                  <a:cubicBezTo>
                    <a:pt x="64000" y="113076"/>
                    <a:pt x="66666" y="113076"/>
                    <a:pt x="69333" y="115384"/>
                  </a:cubicBezTo>
                  <a:cubicBezTo>
                    <a:pt x="72000" y="117692"/>
                    <a:pt x="85333" y="110769"/>
                    <a:pt x="88000" y="113076"/>
                  </a:cubicBezTo>
                  <a:cubicBezTo>
                    <a:pt x="88000" y="113076"/>
                    <a:pt x="98666" y="115384"/>
                    <a:pt x="96000" y="113076"/>
                  </a:cubicBezTo>
                  <a:cubicBezTo>
                    <a:pt x="93333" y="106153"/>
                    <a:pt x="90666" y="106153"/>
                    <a:pt x="96000" y="103846"/>
                  </a:cubicBezTo>
                  <a:cubicBezTo>
                    <a:pt x="101333" y="99230"/>
                    <a:pt x="101333" y="99230"/>
                    <a:pt x="106666" y="99230"/>
                  </a:cubicBezTo>
                  <a:cubicBezTo>
                    <a:pt x="109333" y="96923"/>
                    <a:pt x="96000" y="87692"/>
                    <a:pt x="93333" y="85384"/>
                  </a:cubicBezTo>
                  <a:cubicBezTo>
                    <a:pt x="90666" y="85384"/>
                    <a:pt x="82666" y="73846"/>
                    <a:pt x="85333" y="71538"/>
                  </a:cubicBezTo>
                  <a:cubicBezTo>
                    <a:pt x="96000" y="69230"/>
                    <a:pt x="101333" y="66923"/>
                    <a:pt x="109333" y="60000"/>
                  </a:cubicBezTo>
                  <a:cubicBezTo>
                    <a:pt x="112000" y="57692"/>
                    <a:pt x="114666" y="66923"/>
                    <a:pt x="117333" y="64615"/>
                  </a:cubicBezTo>
                  <a:cubicBezTo>
                    <a:pt x="120000" y="62307"/>
                    <a:pt x="120000" y="57692"/>
                    <a:pt x="117333" y="55384"/>
                  </a:cubicBezTo>
                  <a:cubicBezTo>
                    <a:pt x="117333" y="53076"/>
                    <a:pt x="117333" y="55384"/>
                    <a:pt x="117333" y="5538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1" name="Google Shape;743;gb0755e36db_0_0">
              <a:extLst>
                <a:ext uri="{FF2B5EF4-FFF2-40B4-BE49-F238E27FC236}">
                  <a16:creationId xmlns:a16="http://schemas.microsoft.com/office/drawing/2014/main" id="{9D140E0A-FA78-5E4A-A08B-0863C034A6B6}"/>
                </a:ext>
              </a:extLst>
            </p:cNvPr>
            <p:cNvSpPr/>
            <p:nvPr/>
          </p:nvSpPr>
          <p:spPr>
            <a:xfrm>
              <a:off x="12727120" y="6906673"/>
              <a:ext cx="750000" cy="44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1132"/>
                  </a:moveTo>
                  <a:cubicBezTo>
                    <a:pt x="0" y="67924"/>
                    <a:pt x="9438" y="67924"/>
                    <a:pt x="12134" y="67924"/>
                  </a:cubicBezTo>
                  <a:cubicBezTo>
                    <a:pt x="14831" y="67924"/>
                    <a:pt x="17528" y="72452"/>
                    <a:pt x="21573" y="70188"/>
                  </a:cubicBezTo>
                  <a:cubicBezTo>
                    <a:pt x="22921" y="65660"/>
                    <a:pt x="26966" y="63396"/>
                    <a:pt x="29662" y="63396"/>
                  </a:cubicBezTo>
                  <a:cubicBezTo>
                    <a:pt x="33707" y="58867"/>
                    <a:pt x="41797" y="63396"/>
                    <a:pt x="44494" y="67924"/>
                  </a:cubicBezTo>
                  <a:cubicBezTo>
                    <a:pt x="48539" y="76981"/>
                    <a:pt x="49887" y="86037"/>
                    <a:pt x="53932" y="92830"/>
                  </a:cubicBezTo>
                  <a:cubicBezTo>
                    <a:pt x="56629" y="90566"/>
                    <a:pt x="56629" y="88301"/>
                    <a:pt x="59325" y="86037"/>
                  </a:cubicBezTo>
                  <a:cubicBezTo>
                    <a:pt x="62022" y="86037"/>
                    <a:pt x="62022" y="90566"/>
                    <a:pt x="63370" y="92830"/>
                  </a:cubicBezTo>
                  <a:cubicBezTo>
                    <a:pt x="64719" y="95094"/>
                    <a:pt x="76853" y="97358"/>
                    <a:pt x="76853" y="95094"/>
                  </a:cubicBezTo>
                  <a:cubicBezTo>
                    <a:pt x="76853" y="97358"/>
                    <a:pt x="68764" y="101886"/>
                    <a:pt x="68764" y="104150"/>
                  </a:cubicBezTo>
                  <a:cubicBezTo>
                    <a:pt x="70112" y="106415"/>
                    <a:pt x="75505" y="104150"/>
                    <a:pt x="74157" y="110943"/>
                  </a:cubicBezTo>
                  <a:cubicBezTo>
                    <a:pt x="72808" y="115471"/>
                    <a:pt x="76853" y="120000"/>
                    <a:pt x="79550" y="115471"/>
                  </a:cubicBezTo>
                  <a:cubicBezTo>
                    <a:pt x="82247" y="113207"/>
                    <a:pt x="86292" y="108679"/>
                    <a:pt x="90337" y="108679"/>
                  </a:cubicBezTo>
                  <a:cubicBezTo>
                    <a:pt x="94382" y="108679"/>
                    <a:pt x="95730" y="108679"/>
                    <a:pt x="97078" y="104150"/>
                  </a:cubicBezTo>
                  <a:cubicBezTo>
                    <a:pt x="97078" y="104150"/>
                    <a:pt x="93033" y="104150"/>
                    <a:pt x="91685" y="104150"/>
                  </a:cubicBezTo>
                  <a:cubicBezTo>
                    <a:pt x="88988" y="104150"/>
                    <a:pt x="86292" y="106415"/>
                    <a:pt x="84943" y="99622"/>
                  </a:cubicBezTo>
                  <a:cubicBezTo>
                    <a:pt x="80898" y="90566"/>
                    <a:pt x="94382" y="86037"/>
                    <a:pt x="97078" y="86037"/>
                  </a:cubicBezTo>
                  <a:cubicBezTo>
                    <a:pt x="99775" y="83773"/>
                    <a:pt x="102471" y="81509"/>
                    <a:pt x="105168" y="79245"/>
                  </a:cubicBezTo>
                  <a:cubicBezTo>
                    <a:pt x="106516" y="74716"/>
                    <a:pt x="109213" y="70188"/>
                    <a:pt x="113258" y="70188"/>
                  </a:cubicBezTo>
                  <a:cubicBezTo>
                    <a:pt x="114606" y="70188"/>
                    <a:pt x="117303" y="70188"/>
                    <a:pt x="117303" y="63396"/>
                  </a:cubicBezTo>
                  <a:cubicBezTo>
                    <a:pt x="117303" y="61132"/>
                    <a:pt x="115955" y="61132"/>
                    <a:pt x="115955" y="58867"/>
                  </a:cubicBezTo>
                  <a:cubicBezTo>
                    <a:pt x="115955" y="56603"/>
                    <a:pt x="118651" y="56603"/>
                    <a:pt x="118651" y="56603"/>
                  </a:cubicBezTo>
                  <a:cubicBezTo>
                    <a:pt x="118651" y="56603"/>
                    <a:pt x="115955" y="54339"/>
                    <a:pt x="115955" y="54339"/>
                  </a:cubicBezTo>
                  <a:cubicBezTo>
                    <a:pt x="115955" y="52075"/>
                    <a:pt x="120000" y="52075"/>
                    <a:pt x="118651" y="47547"/>
                  </a:cubicBezTo>
                  <a:cubicBezTo>
                    <a:pt x="118651" y="47547"/>
                    <a:pt x="115955" y="45283"/>
                    <a:pt x="114606" y="43018"/>
                  </a:cubicBezTo>
                  <a:cubicBezTo>
                    <a:pt x="113258" y="40754"/>
                    <a:pt x="111910" y="45283"/>
                    <a:pt x="110561" y="40754"/>
                  </a:cubicBezTo>
                  <a:cubicBezTo>
                    <a:pt x="109213" y="38490"/>
                    <a:pt x="107865" y="38490"/>
                    <a:pt x="105168" y="40754"/>
                  </a:cubicBezTo>
                  <a:cubicBezTo>
                    <a:pt x="103820" y="40754"/>
                    <a:pt x="102471" y="33962"/>
                    <a:pt x="101123" y="33962"/>
                  </a:cubicBezTo>
                  <a:cubicBezTo>
                    <a:pt x="99775" y="31698"/>
                    <a:pt x="98426" y="36226"/>
                    <a:pt x="97078" y="38490"/>
                  </a:cubicBezTo>
                  <a:cubicBezTo>
                    <a:pt x="95730" y="38490"/>
                    <a:pt x="94382" y="31698"/>
                    <a:pt x="93033" y="31698"/>
                  </a:cubicBezTo>
                  <a:cubicBezTo>
                    <a:pt x="91685" y="31698"/>
                    <a:pt x="87640" y="33962"/>
                    <a:pt x="87640" y="31698"/>
                  </a:cubicBezTo>
                  <a:cubicBezTo>
                    <a:pt x="87640" y="29433"/>
                    <a:pt x="87640" y="24905"/>
                    <a:pt x="86292" y="22641"/>
                  </a:cubicBezTo>
                  <a:cubicBezTo>
                    <a:pt x="84943" y="20377"/>
                    <a:pt x="82247" y="22641"/>
                    <a:pt x="80898" y="20377"/>
                  </a:cubicBezTo>
                  <a:cubicBezTo>
                    <a:pt x="79550" y="18113"/>
                    <a:pt x="78202" y="13584"/>
                    <a:pt x="80898" y="11320"/>
                  </a:cubicBezTo>
                  <a:cubicBezTo>
                    <a:pt x="82247" y="11320"/>
                    <a:pt x="79550" y="4528"/>
                    <a:pt x="78202" y="4528"/>
                  </a:cubicBezTo>
                  <a:cubicBezTo>
                    <a:pt x="76853" y="2264"/>
                    <a:pt x="72808" y="4528"/>
                    <a:pt x="71460" y="2264"/>
                  </a:cubicBezTo>
                  <a:cubicBezTo>
                    <a:pt x="67415" y="0"/>
                    <a:pt x="67415" y="13584"/>
                    <a:pt x="63370" y="4528"/>
                  </a:cubicBezTo>
                  <a:cubicBezTo>
                    <a:pt x="62022" y="4528"/>
                    <a:pt x="59325" y="6792"/>
                    <a:pt x="57977" y="6792"/>
                  </a:cubicBezTo>
                  <a:cubicBezTo>
                    <a:pt x="55280" y="9056"/>
                    <a:pt x="56629" y="20377"/>
                    <a:pt x="55280" y="20377"/>
                  </a:cubicBezTo>
                  <a:cubicBezTo>
                    <a:pt x="53932" y="20377"/>
                    <a:pt x="52584" y="15849"/>
                    <a:pt x="51235" y="15849"/>
                  </a:cubicBezTo>
                  <a:cubicBezTo>
                    <a:pt x="51235" y="15849"/>
                    <a:pt x="49887" y="18113"/>
                    <a:pt x="48539" y="18113"/>
                  </a:cubicBezTo>
                  <a:cubicBezTo>
                    <a:pt x="47191" y="18113"/>
                    <a:pt x="45842" y="15849"/>
                    <a:pt x="45842" y="13584"/>
                  </a:cubicBezTo>
                  <a:cubicBezTo>
                    <a:pt x="45842" y="11320"/>
                    <a:pt x="43146" y="15849"/>
                    <a:pt x="41797" y="15849"/>
                  </a:cubicBezTo>
                  <a:cubicBezTo>
                    <a:pt x="40449" y="15849"/>
                    <a:pt x="40449" y="13584"/>
                    <a:pt x="39101" y="13584"/>
                  </a:cubicBezTo>
                  <a:cubicBezTo>
                    <a:pt x="37752" y="13584"/>
                    <a:pt x="37752" y="15849"/>
                    <a:pt x="37752" y="18113"/>
                  </a:cubicBezTo>
                  <a:cubicBezTo>
                    <a:pt x="37752" y="18113"/>
                    <a:pt x="28314" y="11320"/>
                    <a:pt x="28314" y="11320"/>
                  </a:cubicBezTo>
                  <a:cubicBezTo>
                    <a:pt x="24269" y="9056"/>
                    <a:pt x="20224" y="9056"/>
                    <a:pt x="16179" y="9056"/>
                  </a:cubicBezTo>
                  <a:cubicBezTo>
                    <a:pt x="13483" y="9056"/>
                    <a:pt x="12134" y="13584"/>
                    <a:pt x="8089" y="13584"/>
                  </a:cubicBezTo>
                  <a:cubicBezTo>
                    <a:pt x="8089" y="20377"/>
                    <a:pt x="12134" y="20377"/>
                    <a:pt x="12134" y="24905"/>
                  </a:cubicBezTo>
                  <a:cubicBezTo>
                    <a:pt x="12134" y="27169"/>
                    <a:pt x="13483" y="29433"/>
                    <a:pt x="13483" y="31698"/>
                  </a:cubicBezTo>
                  <a:cubicBezTo>
                    <a:pt x="12134" y="33962"/>
                    <a:pt x="8089" y="33962"/>
                    <a:pt x="6741" y="36226"/>
                  </a:cubicBezTo>
                  <a:cubicBezTo>
                    <a:pt x="2696" y="40754"/>
                    <a:pt x="4044" y="45283"/>
                    <a:pt x="2696" y="52075"/>
                  </a:cubicBezTo>
                  <a:cubicBezTo>
                    <a:pt x="2696" y="56603"/>
                    <a:pt x="1348" y="58867"/>
                    <a:pt x="0" y="6113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2" name="Google Shape;744;gb0755e36db_0_0">
              <a:extLst>
                <a:ext uri="{FF2B5EF4-FFF2-40B4-BE49-F238E27FC236}">
                  <a16:creationId xmlns:a16="http://schemas.microsoft.com/office/drawing/2014/main" id="{DD1046D3-EA2B-544A-A505-85420586F30B}"/>
                </a:ext>
              </a:extLst>
            </p:cNvPr>
            <p:cNvSpPr/>
            <p:nvPr/>
          </p:nvSpPr>
          <p:spPr>
            <a:xfrm>
              <a:off x="12491478" y="7073387"/>
              <a:ext cx="252900" cy="10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0000"/>
                  </a:moveTo>
                  <a:cubicBezTo>
                    <a:pt x="108000" y="20000"/>
                    <a:pt x="104000" y="0"/>
                    <a:pt x="88000" y="0"/>
                  </a:cubicBezTo>
                  <a:cubicBezTo>
                    <a:pt x="80000" y="0"/>
                    <a:pt x="76000" y="0"/>
                    <a:pt x="68000" y="0"/>
                  </a:cubicBezTo>
                  <a:cubicBezTo>
                    <a:pt x="60000" y="0"/>
                    <a:pt x="60000" y="10000"/>
                    <a:pt x="56000" y="10000"/>
                  </a:cubicBezTo>
                  <a:cubicBezTo>
                    <a:pt x="52000" y="10000"/>
                    <a:pt x="48000" y="0"/>
                    <a:pt x="44000" y="0"/>
                  </a:cubicBezTo>
                  <a:cubicBezTo>
                    <a:pt x="40000" y="10000"/>
                    <a:pt x="36000" y="20000"/>
                    <a:pt x="32000" y="30000"/>
                  </a:cubicBezTo>
                  <a:cubicBezTo>
                    <a:pt x="24000" y="50000"/>
                    <a:pt x="0" y="40000"/>
                    <a:pt x="12000" y="90000"/>
                  </a:cubicBezTo>
                  <a:cubicBezTo>
                    <a:pt x="16000" y="110000"/>
                    <a:pt x="32000" y="120000"/>
                    <a:pt x="44000" y="110000"/>
                  </a:cubicBezTo>
                  <a:cubicBezTo>
                    <a:pt x="48000" y="110000"/>
                    <a:pt x="48000" y="90000"/>
                    <a:pt x="52000" y="90000"/>
                  </a:cubicBezTo>
                  <a:cubicBezTo>
                    <a:pt x="60000" y="90000"/>
                    <a:pt x="68000" y="90000"/>
                    <a:pt x="72000" y="90000"/>
                  </a:cubicBezTo>
                  <a:cubicBezTo>
                    <a:pt x="76000" y="90000"/>
                    <a:pt x="76000" y="70000"/>
                    <a:pt x="76000" y="60000"/>
                  </a:cubicBezTo>
                  <a:cubicBezTo>
                    <a:pt x="80000" y="50000"/>
                    <a:pt x="92000" y="70000"/>
                    <a:pt x="96000" y="70000"/>
                  </a:cubicBezTo>
                  <a:cubicBezTo>
                    <a:pt x="100000" y="70000"/>
                    <a:pt x="108000" y="70000"/>
                    <a:pt x="112000" y="70000"/>
                  </a:cubicBezTo>
                  <a:cubicBezTo>
                    <a:pt x="116000" y="70000"/>
                    <a:pt x="116000" y="50000"/>
                    <a:pt x="12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3" name="Google Shape;745;gb0755e36db_0_0">
              <a:extLst>
                <a:ext uri="{FF2B5EF4-FFF2-40B4-BE49-F238E27FC236}">
                  <a16:creationId xmlns:a16="http://schemas.microsoft.com/office/drawing/2014/main" id="{662D1CE5-1B36-474E-BB65-3A13369E4EA1}"/>
                </a:ext>
              </a:extLst>
            </p:cNvPr>
            <p:cNvSpPr/>
            <p:nvPr/>
          </p:nvSpPr>
          <p:spPr>
            <a:xfrm>
              <a:off x="12770222" y="6693964"/>
              <a:ext cx="396600" cy="29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085" y="99428"/>
                  </a:moveTo>
                  <a:cubicBezTo>
                    <a:pt x="35744" y="99428"/>
                    <a:pt x="40851" y="102857"/>
                    <a:pt x="45957" y="102857"/>
                  </a:cubicBezTo>
                  <a:cubicBezTo>
                    <a:pt x="45957" y="102857"/>
                    <a:pt x="58723" y="113142"/>
                    <a:pt x="58723" y="113142"/>
                  </a:cubicBezTo>
                  <a:cubicBezTo>
                    <a:pt x="58723" y="109714"/>
                    <a:pt x="61276" y="99428"/>
                    <a:pt x="63829" y="106285"/>
                  </a:cubicBezTo>
                  <a:cubicBezTo>
                    <a:pt x="68936" y="116571"/>
                    <a:pt x="71489" y="99428"/>
                    <a:pt x="74042" y="109714"/>
                  </a:cubicBezTo>
                  <a:cubicBezTo>
                    <a:pt x="76595" y="116571"/>
                    <a:pt x="81702" y="109714"/>
                    <a:pt x="84255" y="109714"/>
                  </a:cubicBezTo>
                  <a:cubicBezTo>
                    <a:pt x="86808" y="106285"/>
                    <a:pt x="91914" y="120000"/>
                    <a:pt x="91914" y="113142"/>
                  </a:cubicBezTo>
                  <a:cubicBezTo>
                    <a:pt x="94468" y="106285"/>
                    <a:pt x="91914" y="99428"/>
                    <a:pt x="97021" y="96000"/>
                  </a:cubicBezTo>
                  <a:cubicBezTo>
                    <a:pt x="99574" y="96000"/>
                    <a:pt x="104680" y="92571"/>
                    <a:pt x="107234" y="92571"/>
                  </a:cubicBezTo>
                  <a:cubicBezTo>
                    <a:pt x="104680" y="89142"/>
                    <a:pt x="102127" y="82285"/>
                    <a:pt x="102127" y="75428"/>
                  </a:cubicBezTo>
                  <a:cubicBezTo>
                    <a:pt x="102127" y="68571"/>
                    <a:pt x="107234" y="75428"/>
                    <a:pt x="112340" y="72000"/>
                  </a:cubicBezTo>
                  <a:cubicBezTo>
                    <a:pt x="117446" y="72000"/>
                    <a:pt x="120000" y="65142"/>
                    <a:pt x="114893" y="58285"/>
                  </a:cubicBezTo>
                  <a:cubicBezTo>
                    <a:pt x="112340" y="54857"/>
                    <a:pt x="109787" y="58285"/>
                    <a:pt x="107234" y="51428"/>
                  </a:cubicBezTo>
                  <a:cubicBezTo>
                    <a:pt x="104680" y="48000"/>
                    <a:pt x="102127" y="44571"/>
                    <a:pt x="99574" y="37714"/>
                  </a:cubicBezTo>
                  <a:cubicBezTo>
                    <a:pt x="97021" y="34285"/>
                    <a:pt x="97021" y="27428"/>
                    <a:pt x="97021" y="20571"/>
                  </a:cubicBezTo>
                  <a:cubicBezTo>
                    <a:pt x="99574" y="13714"/>
                    <a:pt x="91914" y="6857"/>
                    <a:pt x="89361" y="6857"/>
                  </a:cubicBezTo>
                  <a:cubicBezTo>
                    <a:pt x="86808" y="3428"/>
                    <a:pt x="86808" y="6857"/>
                    <a:pt x="84255" y="6857"/>
                  </a:cubicBezTo>
                  <a:cubicBezTo>
                    <a:pt x="79148" y="10285"/>
                    <a:pt x="79148" y="6857"/>
                    <a:pt x="76595" y="3428"/>
                  </a:cubicBezTo>
                  <a:cubicBezTo>
                    <a:pt x="74042" y="0"/>
                    <a:pt x="74042" y="6857"/>
                    <a:pt x="71489" y="6857"/>
                  </a:cubicBezTo>
                  <a:cubicBezTo>
                    <a:pt x="68936" y="6857"/>
                    <a:pt x="63829" y="0"/>
                    <a:pt x="63829" y="0"/>
                  </a:cubicBezTo>
                  <a:cubicBezTo>
                    <a:pt x="58723" y="0"/>
                    <a:pt x="58723" y="6857"/>
                    <a:pt x="56170" y="6857"/>
                  </a:cubicBezTo>
                  <a:cubicBezTo>
                    <a:pt x="51063" y="10285"/>
                    <a:pt x="48510" y="10285"/>
                    <a:pt x="43404" y="10285"/>
                  </a:cubicBezTo>
                  <a:cubicBezTo>
                    <a:pt x="40851" y="13714"/>
                    <a:pt x="43404" y="20571"/>
                    <a:pt x="43404" y="20571"/>
                  </a:cubicBezTo>
                  <a:cubicBezTo>
                    <a:pt x="40851" y="27428"/>
                    <a:pt x="33191" y="24000"/>
                    <a:pt x="33191" y="30857"/>
                  </a:cubicBezTo>
                  <a:cubicBezTo>
                    <a:pt x="30638" y="34285"/>
                    <a:pt x="30638" y="37714"/>
                    <a:pt x="30638" y="44571"/>
                  </a:cubicBezTo>
                  <a:cubicBezTo>
                    <a:pt x="30638" y="48000"/>
                    <a:pt x="22978" y="48000"/>
                    <a:pt x="20425" y="48000"/>
                  </a:cubicBezTo>
                  <a:cubicBezTo>
                    <a:pt x="12765" y="51428"/>
                    <a:pt x="10212" y="54857"/>
                    <a:pt x="2553" y="54857"/>
                  </a:cubicBezTo>
                  <a:cubicBezTo>
                    <a:pt x="5106" y="65142"/>
                    <a:pt x="12765" y="72000"/>
                    <a:pt x="5106" y="82285"/>
                  </a:cubicBezTo>
                  <a:cubicBezTo>
                    <a:pt x="0" y="85714"/>
                    <a:pt x="0" y="89142"/>
                    <a:pt x="2553" y="92571"/>
                  </a:cubicBezTo>
                  <a:cubicBezTo>
                    <a:pt x="7659" y="96000"/>
                    <a:pt x="2553" y="102857"/>
                    <a:pt x="2553" y="106285"/>
                  </a:cubicBezTo>
                  <a:cubicBezTo>
                    <a:pt x="7659" y="106285"/>
                    <a:pt x="10212" y="106285"/>
                    <a:pt x="12765" y="102857"/>
                  </a:cubicBezTo>
                  <a:cubicBezTo>
                    <a:pt x="17872" y="99428"/>
                    <a:pt x="25531" y="99428"/>
                    <a:pt x="28085" y="99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4" name="Google Shape;746;gb0755e36db_0_0">
              <a:extLst>
                <a:ext uri="{FF2B5EF4-FFF2-40B4-BE49-F238E27FC236}">
                  <a16:creationId xmlns:a16="http://schemas.microsoft.com/office/drawing/2014/main" id="{F0F90D17-216C-5D4C-919E-A2996611ED27}"/>
                </a:ext>
              </a:extLst>
            </p:cNvPr>
            <p:cNvSpPr/>
            <p:nvPr/>
          </p:nvSpPr>
          <p:spPr>
            <a:xfrm>
              <a:off x="12678265" y="6676718"/>
              <a:ext cx="2442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206" y="113684"/>
                  </a:moveTo>
                  <a:cubicBezTo>
                    <a:pt x="74482" y="101052"/>
                    <a:pt x="86896" y="101052"/>
                    <a:pt x="95172" y="94736"/>
                  </a:cubicBezTo>
                  <a:cubicBezTo>
                    <a:pt x="95172" y="88421"/>
                    <a:pt x="95172" y="82105"/>
                    <a:pt x="95172" y="75789"/>
                  </a:cubicBezTo>
                  <a:cubicBezTo>
                    <a:pt x="99310" y="63157"/>
                    <a:pt x="103448" y="63157"/>
                    <a:pt x="111724" y="56842"/>
                  </a:cubicBezTo>
                  <a:cubicBezTo>
                    <a:pt x="120000" y="50526"/>
                    <a:pt x="115862" y="31578"/>
                    <a:pt x="107586" y="25263"/>
                  </a:cubicBezTo>
                  <a:cubicBezTo>
                    <a:pt x="99310" y="18947"/>
                    <a:pt x="91034" y="12631"/>
                    <a:pt x="78620" y="6315"/>
                  </a:cubicBezTo>
                  <a:cubicBezTo>
                    <a:pt x="70344" y="0"/>
                    <a:pt x="53793" y="6315"/>
                    <a:pt x="41379" y="6315"/>
                  </a:cubicBezTo>
                  <a:cubicBezTo>
                    <a:pt x="33103" y="6315"/>
                    <a:pt x="0" y="0"/>
                    <a:pt x="0" y="25263"/>
                  </a:cubicBezTo>
                  <a:cubicBezTo>
                    <a:pt x="0" y="25263"/>
                    <a:pt x="4137" y="31578"/>
                    <a:pt x="4137" y="37894"/>
                  </a:cubicBezTo>
                  <a:cubicBezTo>
                    <a:pt x="8275" y="44210"/>
                    <a:pt x="4137" y="50526"/>
                    <a:pt x="8275" y="56842"/>
                  </a:cubicBezTo>
                  <a:cubicBezTo>
                    <a:pt x="12413" y="56842"/>
                    <a:pt x="16551" y="69473"/>
                    <a:pt x="20689" y="63157"/>
                  </a:cubicBezTo>
                  <a:cubicBezTo>
                    <a:pt x="28965" y="63157"/>
                    <a:pt x="37241" y="56842"/>
                    <a:pt x="37241" y="69473"/>
                  </a:cubicBezTo>
                  <a:cubicBezTo>
                    <a:pt x="37241" y="75789"/>
                    <a:pt x="37241" y="88421"/>
                    <a:pt x="33103" y="94736"/>
                  </a:cubicBezTo>
                  <a:cubicBezTo>
                    <a:pt x="45517" y="94736"/>
                    <a:pt x="45517" y="94736"/>
                    <a:pt x="49655" y="113684"/>
                  </a:cubicBezTo>
                  <a:cubicBezTo>
                    <a:pt x="53793" y="113684"/>
                    <a:pt x="66206" y="113684"/>
                    <a:pt x="66206" y="113684"/>
                  </a:cubicBezTo>
                  <a:cubicBezTo>
                    <a:pt x="70344" y="107368"/>
                    <a:pt x="62068" y="120000"/>
                    <a:pt x="66206" y="11368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5" name="Google Shape;747;gb0755e36db_0_0">
              <a:extLst>
                <a:ext uri="{FF2B5EF4-FFF2-40B4-BE49-F238E27FC236}">
                  <a16:creationId xmlns:a16="http://schemas.microsoft.com/office/drawing/2014/main" id="{5BC78DE8-7003-5541-87FD-44D884632E68}"/>
                </a:ext>
              </a:extLst>
            </p:cNvPr>
            <p:cNvSpPr/>
            <p:nvPr/>
          </p:nvSpPr>
          <p:spPr>
            <a:xfrm>
              <a:off x="12678265" y="6576112"/>
              <a:ext cx="3018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666" y="86666"/>
                  </a:moveTo>
                  <a:cubicBezTo>
                    <a:pt x="46666" y="86666"/>
                    <a:pt x="53333" y="80000"/>
                    <a:pt x="63333" y="80000"/>
                  </a:cubicBezTo>
                  <a:cubicBezTo>
                    <a:pt x="66666" y="80000"/>
                    <a:pt x="80000" y="93333"/>
                    <a:pt x="83333" y="100000"/>
                  </a:cubicBezTo>
                  <a:cubicBezTo>
                    <a:pt x="86666" y="106666"/>
                    <a:pt x="90000" y="120000"/>
                    <a:pt x="96666" y="113333"/>
                  </a:cubicBezTo>
                  <a:cubicBezTo>
                    <a:pt x="100000" y="113333"/>
                    <a:pt x="103333" y="106666"/>
                    <a:pt x="110000" y="106666"/>
                  </a:cubicBezTo>
                  <a:cubicBezTo>
                    <a:pt x="113333" y="106666"/>
                    <a:pt x="113333" y="93333"/>
                    <a:pt x="120000" y="93333"/>
                  </a:cubicBezTo>
                  <a:cubicBezTo>
                    <a:pt x="116666" y="80000"/>
                    <a:pt x="110000" y="60000"/>
                    <a:pt x="113333" y="53333"/>
                  </a:cubicBezTo>
                  <a:cubicBezTo>
                    <a:pt x="116666" y="40000"/>
                    <a:pt x="106666" y="26666"/>
                    <a:pt x="103333" y="26666"/>
                  </a:cubicBezTo>
                  <a:cubicBezTo>
                    <a:pt x="96666" y="20000"/>
                    <a:pt x="90000" y="33333"/>
                    <a:pt x="83333" y="20000"/>
                  </a:cubicBezTo>
                  <a:cubicBezTo>
                    <a:pt x="73333" y="6666"/>
                    <a:pt x="70000" y="0"/>
                    <a:pt x="60000" y="6666"/>
                  </a:cubicBezTo>
                  <a:cubicBezTo>
                    <a:pt x="53333" y="13333"/>
                    <a:pt x="56666" y="20000"/>
                    <a:pt x="56666" y="33333"/>
                  </a:cubicBezTo>
                  <a:cubicBezTo>
                    <a:pt x="53333" y="40000"/>
                    <a:pt x="53333" y="46666"/>
                    <a:pt x="50000" y="46666"/>
                  </a:cubicBezTo>
                  <a:cubicBezTo>
                    <a:pt x="40000" y="60000"/>
                    <a:pt x="33333" y="33333"/>
                    <a:pt x="26666" y="26666"/>
                  </a:cubicBezTo>
                  <a:cubicBezTo>
                    <a:pt x="10000" y="0"/>
                    <a:pt x="0" y="73333"/>
                    <a:pt x="0" y="100000"/>
                  </a:cubicBezTo>
                  <a:cubicBezTo>
                    <a:pt x="13333" y="86666"/>
                    <a:pt x="23333" y="86666"/>
                    <a:pt x="36666" y="8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6" name="Google Shape;748;gb0755e36db_0_0">
              <a:extLst>
                <a:ext uri="{FF2B5EF4-FFF2-40B4-BE49-F238E27FC236}">
                  <a16:creationId xmlns:a16="http://schemas.microsoft.com/office/drawing/2014/main" id="{3675AE75-BCCB-674D-9A02-9E64958E4375}"/>
                </a:ext>
              </a:extLst>
            </p:cNvPr>
            <p:cNvSpPr/>
            <p:nvPr/>
          </p:nvSpPr>
          <p:spPr>
            <a:xfrm>
              <a:off x="12770222" y="6484132"/>
              <a:ext cx="2013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20000"/>
                  </a:moveTo>
                  <a:cubicBezTo>
                    <a:pt x="85000" y="120000"/>
                    <a:pt x="95000" y="120000"/>
                    <a:pt x="100000" y="120000"/>
                  </a:cubicBezTo>
                  <a:cubicBezTo>
                    <a:pt x="100000" y="112000"/>
                    <a:pt x="110000" y="112000"/>
                    <a:pt x="110000" y="104000"/>
                  </a:cubicBezTo>
                  <a:cubicBezTo>
                    <a:pt x="110000" y="96000"/>
                    <a:pt x="110000" y="88000"/>
                    <a:pt x="110000" y="80000"/>
                  </a:cubicBezTo>
                  <a:cubicBezTo>
                    <a:pt x="105000" y="64000"/>
                    <a:pt x="100000" y="56000"/>
                    <a:pt x="105000" y="40000"/>
                  </a:cubicBezTo>
                  <a:cubicBezTo>
                    <a:pt x="115000" y="32000"/>
                    <a:pt x="120000" y="16000"/>
                    <a:pt x="120000" y="0"/>
                  </a:cubicBezTo>
                  <a:cubicBezTo>
                    <a:pt x="110000" y="24000"/>
                    <a:pt x="75000" y="0"/>
                    <a:pt x="60000" y="0"/>
                  </a:cubicBezTo>
                  <a:cubicBezTo>
                    <a:pt x="50000" y="0"/>
                    <a:pt x="40000" y="0"/>
                    <a:pt x="30000" y="8000"/>
                  </a:cubicBezTo>
                  <a:cubicBezTo>
                    <a:pt x="25000" y="8000"/>
                    <a:pt x="0" y="40000"/>
                    <a:pt x="0" y="40000"/>
                  </a:cubicBezTo>
                  <a:cubicBezTo>
                    <a:pt x="0" y="48000"/>
                    <a:pt x="15000" y="40000"/>
                    <a:pt x="10000" y="48000"/>
                  </a:cubicBezTo>
                  <a:cubicBezTo>
                    <a:pt x="10000" y="56000"/>
                    <a:pt x="10000" y="56000"/>
                    <a:pt x="10000" y="64000"/>
                  </a:cubicBezTo>
                  <a:cubicBezTo>
                    <a:pt x="15000" y="80000"/>
                    <a:pt x="35000" y="72000"/>
                    <a:pt x="35000" y="72000"/>
                  </a:cubicBezTo>
                  <a:cubicBezTo>
                    <a:pt x="35000" y="80000"/>
                    <a:pt x="30000" y="96000"/>
                    <a:pt x="30000" y="104000"/>
                  </a:cubicBezTo>
                  <a:cubicBezTo>
                    <a:pt x="35000" y="96000"/>
                    <a:pt x="45000" y="88000"/>
                    <a:pt x="55000" y="96000"/>
                  </a:cubicBezTo>
                  <a:cubicBezTo>
                    <a:pt x="65000" y="104000"/>
                    <a:pt x="70000" y="120000"/>
                    <a:pt x="8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7" name="Google Shape;749;gb0755e36db_0_0">
              <a:extLst>
                <a:ext uri="{FF2B5EF4-FFF2-40B4-BE49-F238E27FC236}">
                  <a16:creationId xmlns:a16="http://schemas.microsoft.com/office/drawing/2014/main" id="{EBDE530A-35CE-2C40-918C-573E81B40DBF}"/>
                </a:ext>
              </a:extLst>
            </p:cNvPr>
            <p:cNvSpPr/>
            <p:nvPr/>
          </p:nvSpPr>
          <p:spPr>
            <a:xfrm>
              <a:off x="12617921" y="6745705"/>
              <a:ext cx="1350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15000"/>
                    <a:pt x="105000" y="30000"/>
                    <a:pt x="90000" y="30000"/>
                  </a:cubicBezTo>
                  <a:cubicBezTo>
                    <a:pt x="82500" y="45000"/>
                    <a:pt x="75000" y="15000"/>
                    <a:pt x="60000" y="0"/>
                  </a:cubicBezTo>
                  <a:cubicBezTo>
                    <a:pt x="60000" y="15000"/>
                    <a:pt x="60000" y="30000"/>
                    <a:pt x="52500" y="45000"/>
                  </a:cubicBezTo>
                  <a:cubicBezTo>
                    <a:pt x="45000" y="45000"/>
                    <a:pt x="52500" y="15000"/>
                    <a:pt x="37500" y="30000"/>
                  </a:cubicBezTo>
                  <a:cubicBezTo>
                    <a:pt x="30000" y="30000"/>
                    <a:pt x="15000" y="30000"/>
                    <a:pt x="15000" y="45000"/>
                  </a:cubicBezTo>
                  <a:cubicBezTo>
                    <a:pt x="7500" y="75000"/>
                    <a:pt x="15000" y="90000"/>
                    <a:pt x="0" y="75000"/>
                  </a:cubicBezTo>
                  <a:cubicBezTo>
                    <a:pt x="0" y="75000"/>
                    <a:pt x="0" y="75000"/>
                    <a:pt x="0" y="90000"/>
                  </a:cubicBezTo>
                  <a:cubicBezTo>
                    <a:pt x="0" y="90000"/>
                    <a:pt x="7500" y="90000"/>
                    <a:pt x="15000" y="90000"/>
                  </a:cubicBezTo>
                  <a:cubicBezTo>
                    <a:pt x="30000" y="105000"/>
                    <a:pt x="45000" y="105000"/>
                    <a:pt x="60000" y="105000"/>
                  </a:cubicBezTo>
                  <a:cubicBezTo>
                    <a:pt x="75000" y="105000"/>
                    <a:pt x="120000" y="12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8" name="Google Shape;750;gb0755e36db_0_0">
              <a:extLst>
                <a:ext uri="{FF2B5EF4-FFF2-40B4-BE49-F238E27FC236}">
                  <a16:creationId xmlns:a16="http://schemas.microsoft.com/office/drawing/2014/main" id="{F0D8640B-210C-3D4B-BDEF-27F4B1EA19CC}"/>
                </a:ext>
              </a:extLst>
            </p:cNvPr>
            <p:cNvSpPr/>
            <p:nvPr/>
          </p:nvSpPr>
          <p:spPr>
            <a:xfrm>
              <a:off x="12408138" y="6762948"/>
              <a:ext cx="402300" cy="35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00" y="34285"/>
                  </a:moveTo>
                  <a:cubicBezTo>
                    <a:pt x="2500" y="37142"/>
                    <a:pt x="0" y="42857"/>
                    <a:pt x="0" y="45714"/>
                  </a:cubicBezTo>
                  <a:cubicBezTo>
                    <a:pt x="2500" y="48571"/>
                    <a:pt x="5000" y="54285"/>
                    <a:pt x="5000" y="57142"/>
                  </a:cubicBezTo>
                  <a:cubicBezTo>
                    <a:pt x="5000" y="62857"/>
                    <a:pt x="7500" y="71428"/>
                    <a:pt x="10000" y="77142"/>
                  </a:cubicBezTo>
                  <a:cubicBezTo>
                    <a:pt x="12500" y="85714"/>
                    <a:pt x="20000" y="82857"/>
                    <a:pt x="22500" y="88571"/>
                  </a:cubicBezTo>
                  <a:cubicBezTo>
                    <a:pt x="22500" y="88571"/>
                    <a:pt x="22500" y="94285"/>
                    <a:pt x="25000" y="94285"/>
                  </a:cubicBezTo>
                  <a:cubicBezTo>
                    <a:pt x="27500" y="97142"/>
                    <a:pt x="30000" y="91428"/>
                    <a:pt x="32500" y="91428"/>
                  </a:cubicBezTo>
                  <a:cubicBezTo>
                    <a:pt x="37500" y="88571"/>
                    <a:pt x="47500" y="100000"/>
                    <a:pt x="52500" y="102857"/>
                  </a:cubicBezTo>
                  <a:cubicBezTo>
                    <a:pt x="55000" y="105714"/>
                    <a:pt x="57500" y="111428"/>
                    <a:pt x="62500" y="105714"/>
                  </a:cubicBezTo>
                  <a:cubicBezTo>
                    <a:pt x="65000" y="102857"/>
                    <a:pt x="77500" y="105714"/>
                    <a:pt x="82500" y="105714"/>
                  </a:cubicBezTo>
                  <a:cubicBezTo>
                    <a:pt x="90000" y="105714"/>
                    <a:pt x="92500" y="111428"/>
                    <a:pt x="97500" y="117142"/>
                  </a:cubicBezTo>
                  <a:cubicBezTo>
                    <a:pt x="100000" y="120000"/>
                    <a:pt x="100000" y="102857"/>
                    <a:pt x="102500" y="100000"/>
                  </a:cubicBezTo>
                  <a:cubicBezTo>
                    <a:pt x="105000" y="97142"/>
                    <a:pt x="107500" y="94285"/>
                    <a:pt x="110000" y="91428"/>
                  </a:cubicBezTo>
                  <a:cubicBezTo>
                    <a:pt x="112500" y="91428"/>
                    <a:pt x="120000" y="91428"/>
                    <a:pt x="120000" y="88571"/>
                  </a:cubicBezTo>
                  <a:cubicBezTo>
                    <a:pt x="117500" y="80000"/>
                    <a:pt x="117500" y="77142"/>
                    <a:pt x="112500" y="74285"/>
                  </a:cubicBezTo>
                  <a:cubicBezTo>
                    <a:pt x="107500" y="68571"/>
                    <a:pt x="115000" y="60000"/>
                    <a:pt x="110000" y="54285"/>
                  </a:cubicBezTo>
                  <a:cubicBezTo>
                    <a:pt x="105000" y="51428"/>
                    <a:pt x="117500" y="40000"/>
                    <a:pt x="115000" y="34285"/>
                  </a:cubicBezTo>
                  <a:cubicBezTo>
                    <a:pt x="112500" y="28571"/>
                    <a:pt x="110000" y="25714"/>
                    <a:pt x="110000" y="20000"/>
                  </a:cubicBezTo>
                  <a:cubicBezTo>
                    <a:pt x="110000" y="17142"/>
                    <a:pt x="110000" y="14285"/>
                    <a:pt x="105000" y="14285"/>
                  </a:cubicBezTo>
                  <a:cubicBezTo>
                    <a:pt x="92500" y="8571"/>
                    <a:pt x="75000" y="17142"/>
                    <a:pt x="62500" y="11428"/>
                  </a:cubicBezTo>
                  <a:cubicBezTo>
                    <a:pt x="62500" y="20000"/>
                    <a:pt x="52500" y="5714"/>
                    <a:pt x="50000" y="5714"/>
                  </a:cubicBezTo>
                  <a:cubicBezTo>
                    <a:pt x="42500" y="0"/>
                    <a:pt x="37500" y="5714"/>
                    <a:pt x="32500" y="11428"/>
                  </a:cubicBezTo>
                  <a:cubicBezTo>
                    <a:pt x="25000" y="14285"/>
                    <a:pt x="20000" y="17142"/>
                    <a:pt x="15000" y="17142"/>
                  </a:cubicBezTo>
                  <a:cubicBezTo>
                    <a:pt x="12500" y="20000"/>
                    <a:pt x="7500" y="20000"/>
                    <a:pt x="5000" y="20000"/>
                  </a:cubicBezTo>
                  <a:cubicBezTo>
                    <a:pt x="2500" y="22857"/>
                    <a:pt x="7500" y="25714"/>
                    <a:pt x="2500" y="25714"/>
                  </a:cubicBezTo>
                  <a:cubicBezTo>
                    <a:pt x="2500" y="28571"/>
                    <a:pt x="2500" y="31428"/>
                    <a:pt x="2500" y="34285"/>
                  </a:cubicBezTo>
                  <a:cubicBezTo>
                    <a:pt x="2500" y="40000"/>
                    <a:pt x="2500" y="34285"/>
                    <a:pt x="2500" y="3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9" name="Google Shape;751;gb0755e36db_0_0">
              <a:extLst>
                <a:ext uri="{FF2B5EF4-FFF2-40B4-BE49-F238E27FC236}">
                  <a16:creationId xmlns:a16="http://schemas.microsoft.com/office/drawing/2014/main" id="{604D4769-085A-F64C-8C6A-66FFA7880521}"/>
                </a:ext>
              </a:extLst>
            </p:cNvPr>
            <p:cNvSpPr/>
            <p:nvPr/>
          </p:nvSpPr>
          <p:spPr>
            <a:xfrm>
              <a:off x="12652400" y="7133753"/>
              <a:ext cx="387900" cy="25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30" y="52000"/>
                  </a:moveTo>
                  <a:cubicBezTo>
                    <a:pt x="101739" y="40000"/>
                    <a:pt x="93913" y="32000"/>
                    <a:pt x="91304" y="24000"/>
                  </a:cubicBezTo>
                  <a:cubicBezTo>
                    <a:pt x="86086" y="20000"/>
                    <a:pt x="83478" y="8000"/>
                    <a:pt x="83478" y="0"/>
                  </a:cubicBezTo>
                  <a:cubicBezTo>
                    <a:pt x="75652" y="4000"/>
                    <a:pt x="67826" y="16000"/>
                    <a:pt x="57391" y="16000"/>
                  </a:cubicBezTo>
                  <a:cubicBezTo>
                    <a:pt x="54782" y="16000"/>
                    <a:pt x="49565" y="12000"/>
                    <a:pt x="46956" y="12000"/>
                  </a:cubicBezTo>
                  <a:cubicBezTo>
                    <a:pt x="41739" y="12000"/>
                    <a:pt x="36521" y="12000"/>
                    <a:pt x="31304" y="12000"/>
                  </a:cubicBezTo>
                  <a:cubicBezTo>
                    <a:pt x="31304" y="12000"/>
                    <a:pt x="23478" y="24000"/>
                    <a:pt x="20869" y="24000"/>
                  </a:cubicBezTo>
                  <a:cubicBezTo>
                    <a:pt x="18260" y="36000"/>
                    <a:pt x="13043" y="44000"/>
                    <a:pt x="10434" y="56000"/>
                  </a:cubicBezTo>
                  <a:cubicBezTo>
                    <a:pt x="7826" y="56000"/>
                    <a:pt x="2608" y="56000"/>
                    <a:pt x="0" y="60000"/>
                  </a:cubicBezTo>
                  <a:cubicBezTo>
                    <a:pt x="0" y="64000"/>
                    <a:pt x="7826" y="68000"/>
                    <a:pt x="7826" y="72000"/>
                  </a:cubicBezTo>
                  <a:cubicBezTo>
                    <a:pt x="7826" y="80000"/>
                    <a:pt x="10434" y="80000"/>
                    <a:pt x="13043" y="88000"/>
                  </a:cubicBezTo>
                  <a:cubicBezTo>
                    <a:pt x="13043" y="96000"/>
                    <a:pt x="15652" y="96000"/>
                    <a:pt x="20869" y="96000"/>
                  </a:cubicBezTo>
                  <a:cubicBezTo>
                    <a:pt x="23478" y="96000"/>
                    <a:pt x="28695" y="96000"/>
                    <a:pt x="28695" y="100000"/>
                  </a:cubicBezTo>
                  <a:cubicBezTo>
                    <a:pt x="28695" y="104000"/>
                    <a:pt x="28695" y="108000"/>
                    <a:pt x="28695" y="112000"/>
                  </a:cubicBezTo>
                  <a:cubicBezTo>
                    <a:pt x="33913" y="120000"/>
                    <a:pt x="46956" y="120000"/>
                    <a:pt x="54782" y="120000"/>
                  </a:cubicBezTo>
                  <a:cubicBezTo>
                    <a:pt x="62608" y="120000"/>
                    <a:pt x="67826" y="120000"/>
                    <a:pt x="73043" y="112000"/>
                  </a:cubicBezTo>
                  <a:cubicBezTo>
                    <a:pt x="83478" y="104000"/>
                    <a:pt x="93913" y="112000"/>
                    <a:pt x="104347" y="120000"/>
                  </a:cubicBezTo>
                  <a:cubicBezTo>
                    <a:pt x="104347" y="112000"/>
                    <a:pt x="104347" y="100000"/>
                    <a:pt x="106956" y="92000"/>
                  </a:cubicBezTo>
                  <a:cubicBezTo>
                    <a:pt x="109565" y="88000"/>
                    <a:pt x="117391" y="96000"/>
                    <a:pt x="120000" y="80000"/>
                  </a:cubicBezTo>
                  <a:cubicBezTo>
                    <a:pt x="112173" y="72000"/>
                    <a:pt x="109565" y="80000"/>
                    <a:pt x="101739" y="80000"/>
                  </a:cubicBezTo>
                  <a:cubicBezTo>
                    <a:pt x="96521" y="76000"/>
                    <a:pt x="96521" y="56000"/>
                    <a:pt x="99130" y="52000"/>
                  </a:cubicBezTo>
                  <a:cubicBezTo>
                    <a:pt x="101739" y="44000"/>
                    <a:pt x="96521" y="60000"/>
                    <a:pt x="99130" y="5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0" name="Google Shape;752;gb0755e36db_0_0">
              <a:extLst>
                <a:ext uri="{FF2B5EF4-FFF2-40B4-BE49-F238E27FC236}">
                  <a16:creationId xmlns:a16="http://schemas.microsoft.com/office/drawing/2014/main" id="{3C4EBCB2-F21C-114D-B2A8-A735D9A35CB5}"/>
                </a:ext>
              </a:extLst>
            </p:cNvPr>
            <p:cNvSpPr/>
            <p:nvPr/>
          </p:nvSpPr>
          <p:spPr>
            <a:xfrm>
              <a:off x="12922527" y="7125129"/>
              <a:ext cx="140700" cy="16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60000"/>
                  </a:moveTo>
                  <a:cubicBezTo>
                    <a:pt x="84705" y="48000"/>
                    <a:pt x="77647" y="24000"/>
                    <a:pt x="63529" y="18000"/>
                  </a:cubicBezTo>
                  <a:cubicBezTo>
                    <a:pt x="56470" y="18000"/>
                    <a:pt x="0" y="0"/>
                    <a:pt x="0" y="6000"/>
                  </a:cubicBezTo>
                  <a:cubicBezTo>
                    <a:pt x="7058" y="30000"/>
                    <a:pt x="21176" y="42000"/>
                    <a:pt x="35294" y="60000"/>
                  </a:cubicBezTo>
                  <a:cubicBezTo>
                    <a:pt x="49411" y="78000"/>
                    <a:pt x="28235" y="102000"/>
                    <a:pt x="49411" y="120000"/>
                  </a:cubicBezTo>
                  <a:cubicBezTo>
                    <a:pt x="56470" y="114000"/>
                    <a:pt x="63529" y="96000"/>
                    <a:pt x="70588" y="84000"/>
                  </a:cubicBezTo>
                  <a:cubicBezTo>
                    <a:pt x="84705" y="78000"/>
                    <a:pt x="91764" y="84000"/>
                    <a:pt x="98823" y="84000"/>
                  </a:cubicBezTo>
                  <a:cubicBezTo>
                    <a:pt x="120000" y="84000"/>
                    <a:pt x="98823" y="60000"/>
                    <a:pt x="98823" y="60000"/>
                  </a:cubicBezTo>
                  <a:cubicBezTo>
                    <a:pt x="91764" y="54000"/>
                    <a:pt x="98823" y="60000"/>
                    <a:pt x="98823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1" name="Google Shape;753;gb0755e36db_0_0">
              <a:extLst>
                <a:ext uri="{FF2B5EF4-FFF2-40B4-BE49-F238E27FC236}">
                  <a16:creationId xmlns:a16="http://schemas.microsoft.com/office/drawing/2014/main" id="{B58072AF-FE08-1F4B-815C-E8AAB3565D21}"/>
                </a:ext>
              </a:extLst>
            </p:cNvPr>
            <p:cNvSpPr/>
            <p:nvPr/>
          </p:nvSpPr>
          <p:spPr>
            <a:xfrm>
              <a:off x="12980002" y="7217109"/>
              <a:ext cx="83400" cy="8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00" y="108000"/>
                  </a:moveTo>
                  <a:cubicBezTo>
                    <a:pt x="72000" y="96000"/>
                    <a:pt x="72000" y="96000"/>
                    <a:pt x="84000" y="84000"/>
                  </a:cubicBezTo>
                  <a:cubicBezTo>
                    <a:pt x="96000" y="72000"/>
                    <a:pt x="108000" y="60000"/>
                    <a:pt x="120000" y="48000"/>
                  </a:cubicBezTo>
                  <a:cubicBezTo>
                    <a:pt x="120000" y="48000"/>
                    <a:pt x="96000" y="24000"/>
                    <a:pt x="96000" y="12000"/>
                  </a:cubicBezTo>
                  <a:cubicBezTo>
                    <a:pt x="96000" y="60000"/>
                    <a:pt x="36000" y="0"/>
                    <a:pt x="36000" y="48000"/>
                  </a:cubicBezTo>
                  <a:cubicBezTo>
                    <a:pt x="36000" y="72000"/>
                    <a:pt x="12000" y="96000"/>
                    <a:pt x="0" y="108000"/>
                  </a:cubicBezTo>
                  <a:cubicBezTo>
                    <a:pt x="0" y="120000"/>
                    <a:pt x="24000" y="108000"/>
                    <a:pt x="36000" y="108000"/>
                  </a:cubicBezTo>
                  <a:cubicBezTo>
                    <a:pt x="60000" y="108000"/>
                    <a:pt x="72000" y="108000"/>
                    <a:pt x="84000" y="120000"/>
                  </a:cubicBezTo>
                  <a:cubicBezTo>
                    <a:pt x="84000" y="120000"/>
                    <a:pt x="84000" y="108000"/>
                    <a:pt x="84000" y="108000"/>
                  </a:cubicBezTo>
                  <a:cubicBezTo>
                    <a:pt x="72000" y="96000"/>
                    <a:pt x="84000" y="108000"/>
                    <a:pt x="84000" y="10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2" name="Google Shape;754;gb0755e36db_0_0">
              <a:extLst>
                <a:ext uri="{FF2B5EF4-FFF2-40B4-BE49-F238E27FC236}">
                  <a16:creationId xmlns:a16="http://schemas.microsoft.com/office/drawing/2014/main" id="{AEF75530-84AC-6646-8AB5-5343829920C9}"/>
                </a:ext>
              </a:extLst>
            </p:cNvPr>
            <p:cNvSpPr/>
            <p:nvPr/>
          </p:nvSpPr>
          <p:spPr>
            <a:xfrm>
              <a:off x="12727120" y="7352207"/>
              <a:ext cx="2700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750" y="25263"/>
                  </a:moveTo>
                  <a:cubicBezTo>
                    <a:pt x="48750" y="25263"/>
                    <a:pt x="11250" y="37894"/>
                    <a:pt x="7500" y="0"/>
                  </a:cubicBezTo>
                  <a:cubicBezTo>
                    <a:pt x="3750" y="12631"/>
                    <a:pt x="0" y="25263"/>
                    <a:pt x="7500" y="31578"/>
                  </a:cubicBezTo>
                  <a:cubicBezTo>
                    <a:pt x="11250" y="37894"/>
                    <a:pt x="15000" y="44210"/>
                    <a:pt x="11250" y="50526"/>
                  </a:cubicBezTo>
                  <a:cubicBezTo>
                    <a:pt x="7500" y="56842"/>
                    <a:pt x="3750" y="56842"/>
                    <a:pt x="3750" y="69473"/>
                  </a:cubicBezTo>
                  <a:cubicBezTo>
                    <a:pt x="7500" y="82105"/>
                    <a:pt x="11250" y="88421"/>
                    <a:pt x="11250" y="107368"/>
                  </a:cubicBezTo>
                  <a:cubicBezTo>
                    <a:pt x="18750" y="107368"/>
                    <a:pt x="26250" y="107368"/>
                    <a:pt x="33750" y="107368"/>
                  </a:cubicBezTo>
                  <a:cubicBezTo>
                    <a:pt x="41250" y="107368"/>
                    <a:pt x="52500" y="120000"/>
                    <a:pt x="60000" y="113684"/>
                  </a:cubicBezTo>
                  <a:cubicBezTo>
                    <a:pt x="67500" y="113684"/>
                    <a:pt x="75000" y="101052"/>
                    <a:pt x="78750" y="94736"/>
                  </a:cubicBezTo>
                  <a:cubicBezTo>
                    <a:pt x="86250" y="82105"/>
                    <a:pt x="93750" y="88421"/>
                    <a:pt x="105000" y="88421"/>
                  </a:cubicBezTo>
                  <a:cubicBezTo>
                    <a:pt x="101250" y="75789"/>
                    <a:pt x="101250" y="69473"/>
                    <a:pt x="105000" y="50526"/>
                  </a:cubicBezTo>
                  <a:cubicBezTo>
                    <a:pt x="108750" y="37894"/>
                    <a:pt x="120000" y="25263"/>
                    <a:pt x="108750" y="18947"/>
                  </a:cubicBezTo>
                  <a:cubicBezTo>
                    <a:pt x="101250" y="12631"/>
                    <a:pt x="90000" y="6315"/>
                    <a:pt x="78750" y="12631"/>
                  </a:cubicBezTo>
                  <a:cubicBezTo>
                    <a:pt x="71250" y="12631"/>
                    <a:pt x="67500" y="25263"/>
                    <a:pt x="63750" y="252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3" name="Google Shape;755;gb0755e36db_0_0">
              <a:extLst>
                <a:ext uri="{FF2B5EF4-FFF2-40B4-BE49-F238E27FC236}">
                  <a16:creationId xmlns:a16="http://schemas.microsoft.com/office/drawing/2014/main" id="{E59E9EBD-EA72-E64D-A007-699B9BFE11DC}"/>
                </a:ext>
              </a:extLst>
            </p:cNvPr>
            <p:cNvSpPr/>
            <p:nvPr/>
          </p:nvSpPr>
          <p:spPr>
            <a:xfrm>
              <a:off x="12465613" y="7311966"/>
              <a:ext cx="152400" cy="12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0"/>
                  </a:moveTo>
                  <a:cubicBezTo>
                    <a:pt x="53333" y="0"/>
                    <a:pt x="0" y="0"/>
                    <a:pt x="6666" y="16000"/>
                  </a:cubicBezTo>
                  <a:cubicBezTo>
                    <a:pt x="6666" y="24000"/>
                    <a:pt x="20000" y="56000"/>
                    <a:pt x="26666" y="64000"/>
                  </a:cubicBezTo>
                  <a:cubicBezTo>
                    <a:pt x="40000" y="88000"/>
                    <a:pt x="66666" y="104000"/>
                    <a:pt x="86666" y="120000"/>
                  </a:cubicBezTo>
                  <a:cubicBezTo>
                    <a:pt x="86666" y="104000"/>
                    <a:pt x="86666" y="88000"/>
                    <a:pt x="100000" y="80000"/>
                  </a:cubicBezTo>
                  <a:cubicBezTo>
                    <a:pt x="113333" y="72000"/>
                    <a:pt x="120000" y="64000"/>
                    <a:pt x="113333" y="48000"/>
                  </a:cubicBezTo>
                  <a:cubicBezTo>
                    <a:pt x="113333" y="32000"/>
                    <a:pt x="113333" y="24000"/>
                    <a:pt x="106666" y="16000"/>
                  </a:cubicBezTo>
                  <a:cubicBezTo>
                    <a:pt x="93333" y="8000"/>
                    <a:pt x="80000" y="0"/>
                    <a:pt x="66666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4" name="Google Shape;756;gb0755e36db_0_0">
              <a:extLst>
                <a:ext uri="{FF2B5EF4-FFF2-40B4-BE49-F238E27FC236}">
                  <a16:creationId xmlns:a16="http://schemas.microsoft.com/office/drawing/2014/main" id="{3E221362-7C40-5145-8404-2DC493B71CBF}"/>
                </a:ext>
              </a:extLst>
            </p:cNvPr>
            <p:cNvSpPr/>
            <p:nvPr/>
          </p:nvSpPr>
          <p:spPr>
            <a:xfrm>
              <a:off x="12574812" y="7251602"/>
              <a:ext cx="186900" cy="22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545" y="84444"/>
                  </a:moveTo>
                  <a:cubicBezTo>
                    <a:pt x="120000" y="80000"/>
                    <a:pt x="114545" y="80000"/>
                    <a:pt x="109090" y="75555"/>
                  </a:cubicBezTo>
                  <a:cubicBezTo>
                    <a:pt x="103636" y="71111"/>
                    <a:pt x="103636" y="66666"/>
                    <a:pt x="103636" y="57777"/>
                  </a:cubicBezTo>
                  <a:cubicBezTo>
                    <a:pt x="114545" y="44444"/>
                    <a:pt x="98181" y="44444"/>
                    <a:pt x="81818" y="44444"/>
                  </a:cubicBezTo>
                  <a:cubicBezTo>
                    <a:pt x="76363" y="44444"/>
                    <a:pt x="76363" y="40000"/>
                    <a:pt x="76363" y="35555"/>
                  </a:cubicBezTo>
                  <a:cubicBezTo>
                    <a:pt x="70909" y="26666"/>
                    <a:pt x="65454" y="31111"/>
                    <a:pt x="65454" y="22222"/>
                  </a:cubicBezTo>
                  <a:cubicBezTo>
                    <a:pt x="60000" y="8888"/>
                    <a:pt x="49090" y="0"/>
                    <a:pt x="27272" y="4444"/>
                  </a:cubicBezTo>
                  <a:cubicBezTo>
                    <a:pt x="10909" y="8888"/>
                    <a:pt x="10909" y="8888"/>
                    <a:pt x="10909" y="17777"/>
                  </a:cubicBezTo>
                  <a:cubicBezTo>
                    <a:pt x="16363" y="31111"/>
                    <a:pt x="21818" y="44444"/>
                    <a:pt x="21818" y="62222"/>
                  </a:cubicBezTo>
                  <a:cubicBezTo>
                    <a:pt x="27272" y="75555"/>
                    <a:pt x="10909" y="71111"/>
                    <a:pt x="5454" y="84444"/>
                  </a:cubicBezTo>
                  <a:cubicBezTo>
                    <a:pt x="0" y="88888"/>
                    <a:pt x="0" y="97777"/>
                    <a:pt x="0" y="102222"/>
                  </a:cubicBezTo>
                  <a:cubicBezTo>
                    <a:pt x="0" y="111111"/>
                    <a:pt x="16363" y="115555"/>
                    <a:pt x="21818" y="120000"/>
                  </a:cubicBezTo>
                  <a:cubicBezTo>
                    <a:pt x="21818" y="115555"/>
                    <a:pt x="21818" y="102222"/>
                    <a:pt x="32727" y="102222"/>
                  </a:cubicBezTo>
                  <a:cubicBezTo>
                    <a:pt x="43636" y="102222"/>
                    <a:pt x="49090" y="106666"/>
                    <a:pt x="54545" y="115555"/>
                  </a:cubicBezTo>
                  <a:cubicBezTo>
                    <a:pt x="60000" y="115555"/>
                    <a:pt x="98181" y="106666"/>
                    <a:pt x="109090" y="106666"/>
                  </a:cubicBezTo>
                  <a:cubicBezTo>
                    <a:pt x="98181" y="97777"/>
                    <a:pt x="109090" y="93333"/>
                    <a:pt x="114545" y="84444"/>
                  </a:cubicBezTo>
                  <a:cubicBezTo>
                    <a:pt x="120000" y="80000"/>
                    <a:pt x="109090" y="88888"/>
                    <a:pt x="114545" y="8444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5" name="Google Shape;757;gb0755e36db_0_0">
              <a:extLst>
                <a:ext uri="{FF2B5EF4-FFF2-40B4-BE49-F238E27FC236}">
                  <a16:creationId xmlns:a16="http://schemas.microsoft.com/office/drawing/2014/main" id="{4EB390C3-4D47-364B-A4D0-90EFE1F036D9}"/>
                </a:ext>
              </a:extLst>
            </p:cNvPr>
            <p:cNvSpPr/>
            <p:nvPr/>
          </p:nvSpPr>
          <p:spPr>
            <a:xfrm>
              <a:off x="12474234" y="7116506"/>
              <a:ext cx="296100" cy="16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18947"/>
                  </a:moveTo>
                  <a:cubicBezTo>
                    <a:pt x="102857" y="12631"/>
                    <a:pt x="85714" y="12631"/>
                    <a:pt x="82285" y="6315"/>
                  </a:cubicBezTo>
                  <a:cubicBezTo>
                    <a:pt x="68571" y="0"/>
                    <a:pt x="75428" y="25263"/>
                    <a:pt x="65142" y="25263"/>
                  </a:cubicBezTo>
                  <a:cubicBezTo>
                    <a:pt x="61714" y="18947"/>
                    <a:pt x="58285" y="25263"/>
                    <a:pt x="51428" y="25263"/>
                  </a:cubicBezTo>
                  <a:cubicBezTo>
                    <a:pt x="48000" y="25263"/>
                    <a:pt x="48000" y="37894"/>
                    <a:pt x="44571" y="37894"/>
                  </a:cubicBezTo>
                  <a:cubicBezTo>
                    <a:pt x="30857" y="50526"/>
                    <a:pt x="24000" y="37894"/>
                    <a:pt x="17142" y="25263"/>
                  </a:cubicBezTo>
                  <a:cubicBezTo>
                    <a:pt x="17142" y="31578"/>
                    <a:pt x="17142" y="37894"/>
                    <a:pt x="17142" y="44210"/>
                  </a:cubicBezTo>
                  <a:cubicBezTo>
                    <a:pt x="13714" y="50526"/>
                    <a:pt x="10285" y="37894"/>
                    <a:pt x="10285" y="50526"/>
                  </a:cubicBezTo>
                  <a:cubicBezTo>
                    <a:pt x="10285" y="69473"/>
                    <a:pt x="0" y="82105"/>
                    <a:pt x="10285" y="94736"/>
                  </a:cubicBezTo>
                  <a:cubicBezTo>
                    <a:pt x="17142" y="107368"/>
                    <a:pt x="27428" y="120000"/>
                    <a:pt x="37714" y="120000"/>
                  </a:cubicBezTo>
                  <a:cubicBezTo>
                    <a:pt x="51428" y="120000"/>
                    <a:pt x="58285" y="101052"/>
                    <a:pt x="72000" y="107368"/>
                  </a:cubicBezTo>
                  <a:cubicBezTo>
                    <a:pt x="72000" y="101052"/>
                    <a:pt x="82285" y="101052"/>
                    <a:pt x="85714" y="94736"/>
                  </a:cubicBezTo>
                  <a:cubicBezTo>
                    <a:pt x="89142" y="82105"/>
                    <a:pt x="92571" y="69473"/>
                    <a:pt x="99428" y="56842"/>
                  </a:cubicBezTo>
                  <a:cubicBezTo>
                    <a:pt x="102857" y="44210"/>
                    <a:pt x="106285" y="44210"/>
                    <a:pt x="113142" y="37894"/>
                  </a:cubicBezTo>
                  <a:cubicBezTo>
                    <a:pt x="120000" y="25263"/>
                    <a:pt x="102857" y="25263"/>
                    <a:pt x="102857" y="18947"/>
                  </a:cubicBezTo>
                  <a:cubicBezTo>
                    <a:pt x="102857" y="18947"/>
                    <a:pt x="102857" y="25263"/>
                    <a:pt x="102857" y="1894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6" name="Google Shape;758;gb0755e36db_0_0">
              <a:extLst>
                <a:ext uri="{FF2B5EF4-FFF2-40B4-BE49-F238E27FC236}">
                  <a16:creationId xmlns:a16="http://schemas.microsoft.com/office/drawing/2014/main" id="{8121F8F6-EDB3-D844-BB94-FDCF2CA73A5B}"/>
                </a:ext>
              </a:extLst>
            </p:cNvPr>
            <p:cNvSpPr/>
            <p:nvPr/>
          </p:nvSpPr>
          <p:spPr>
            <a:xfrm>
              <a:off x="12643779" y="7478683"/>
              <a:ext cx="261600" cy="27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08387" y="7500"/>
                    <a:pt x="104516" y="15000"/>
                    <a:pt x="89032" y="11250"/>
                  </a:cubicBezTo>
                  <a:cubicBezTo>
                    <a:pt x="81290" y="7500"/>
                    <a:pt x="58064" y="3750"/>
                    <a:pt x="50322" y="7500"/>
                  </a:cubicBezTo>
                  <a:cubicBezTo>
                    <a:pt x="50322" y="18750"/>
                    <a:pt x="38709" y="11250"/>
                    <a:pt x="34838" y="15000"/>
                  </a:cubicBezTo>
                  <a:cubicBezTo>
                    <a:pt x="30967" y="18750"/>
                    <a:pt x="27096" y="18750"/>
                    <a:pt x="23225" y="18750"/>
                  </a:cubicBezTo>
                  <a:cubicBezTo>
                    <a:pt x="15483" y="22500"/>
                    <a:pt x="15483" y="26250"/>
                    <a:pt x="15483" y="30000"/>
                  </a:cubicBezTo>
                  <a:cubicBezTo>
                    <a:pt x="11612" y="33750"/>
                    <a:pt x="11612" y="37500"/>
                    <a:pt x="7741" y="41250"/>
                  </a:cubicBezTo>
                  <a:cubicBezTo>
                    <a:pt x="0" y="48750"/>
                    <a:pt x="0" y="48750"/>
                    <a:pt x="7741" y="56250"/>
                  </a:cubicBezTo>
                  <a:cubicBezTo>
                    <a:pt x="11612" y="60000"/>
                    <a:pt x="15483" y="60000"/>
                    <a:pt x="15483" y="63750"/>
                  </a:cubicBezTo>
                  <a:cubicBezTo>
                    <a:pt x="15483" y="71250"/>
                    <a:pt x="15483" y="75000"/>
                    <a:pt x="19354" y="82500"/>
                  </a:cubicBezTo>
                  <a:cubicBezTo>
                    <a:pt x="19354" y="86250"/>
                    <a:pt x="19354" y="90000"/>
                    <a:pt x="23225" y="93750"/>
                  </a:cubicBezTo>
                  <a:cubicBezTo>
                    <a:pt x="30967" y="97500"/>
                    <a:pt x="23225" y="101250"/>
                    <a:pt x="27096" y="105000"/>
                  </a:cubicBezTo>
                  <a:cubicBezTo>
                    <a:pt x="27096" y="112500"/>
                    <a:pt x="30967" y="108750"/>
                    <a:pt x="30967" y="108750"/>
                  </a:cubicBezTo>
                  <a:cubicBezTo>
                    <a:pt x="38709" y="108750"/>
                    <a:pt x="38709" y="112500"/>
                    <a:pt x="38709" y="116250"/>
                  </a:cubicBezTo>
                  <a:cubicBezTo>
                    <a:pt x="42580" y="116250"/>
                    <a:pt x="46451" y="112500"/>
                    <a:pt x="46451" y="112500"/>
                  </a:cubicBezTo>
                  <a:cubicBezTo>
                    <a:pt x="50322" y="108750"/>
                    <a:pt x="50322" y="116250"/>
                    <a:pt x="50322" y="116250"/>
                  </a:cubicBezTo>
                  <a:cubicBezTo>
                    <a:pt x="54193" y="120000"/>
                    <a:pt x="50322" y="93750"/>
                    <a:pt x="50322" y="97500"/>
                  </a:cubicBezTo>
                  <a:cubicBezTo>
                    <a:pt x="50322" y="93750"/>
                    <a:pt x="61935" y="97500"/>
                    <a:pt x="65806" y="97500"/>
                  </a:cubicBezTo>
                  <a:cubicBezTo>
                    <a:pt x="65806" y="93750"/>
                    <a:pt x="54193" y="90000"/>
                    <a:pt x="54193" y="86250"/>
                  </a:cubicBezTo>
                  <a:cubicBezTo>
                    <a:pt x="58064" y="78750"/>
                    <a:pt x="65806" y="86250"/>
                    <a:pt x="65806" y="90000"/>
                  </a:cubicBezTo>
                  <a:cubicBezTo>
                    <a:pt x="73548" y="93750"/>
                    <a:pt x="69677" y="86250"/>
                    <a:pt x="69677" y="82500"/>
                  </a:cubicBezTo>
                  <a:cubicBezTo>
                    <a:pt x="69677" y="78750"/>
                    <a:pt x="81290" y="86250"/>
                    <a:pt x="81290" y="86250"/>
                  </a:cubicBezTo>
                  <a:cubicBezTo>
                    <a:pt x="81290" y="82500"/>
                    <a:pt x="73548" y="71250"/>
                    <a:pt x="73548" y="71250"/>
                  </a:cubicBezTo>
                  <a:cubicBezTo>
                    <a:pt x="69677" y="67500"/>
                    <a:pt x="61935" y="67500"/>
                    <a:pt x="58064" y="63750"/>
                  </a:cubicBezTo>
                  <a:cubicBezTo>
                    <a:pt x="58064" y="63750"/>
                    <a:pt x="58064" y="56250"/>
                    <a:pt x="58064" y="60000"/>
                  </a:cubicBezTo>
                  <a:cubicBezTo>
                    <a:pt x="54193" y="52500"/>
                    <a:pt x="42580" y="45000"/>
                    <a:pt x="42580" y="37500"/>
                  </a:cubicBezTo>
                  <a:cubicBezTo>
                    <a:pt x="46451" y="22500"/>
                    <a:pt x="58064" y="37500"/>
                    <a:pt x="61935" y="41250"/>
                  </a:cubicBezTo>
                  <a:cubicBezTo>
                    <a:pt x="61935" y="41250"/>
                    <a:pt x="61935" y="37500"/>
                    <a:pt x="61935" y="37500"/>
                  </a:cubicBezTo>
                  <a:cubicBezTo>
                    <a:pt x="65806" y="33750"/>
                    <a:pt x="69677" y="37500"/>
                    <a:pt x="69677" y="41250"/>
                  </a:cubicBezTo>
                  <a:cubicBezTo>
                    <a:pt x="69677" y="41250"/>
                    <a:pt x="65806" y="33750"/>
                    <a:pt x="65806" y="33750"/>
                  </a:cubicBezTo>
                  <a:cubicBezTo>
                    <a:pt x="69677" y="33750"/>
                    <a:pt x="77419" y="37500"/>
                    <a:pt x="81290" y="37500"/>
                  </a:cubicBezTo>
                  <a:cubicBezTo>
                    <a:pt x="81290" y="33750"/>
                    <a:pt x="65806" y="33750"/>
                    <a:pt x="65806" y="26250"/>
                  </a:cubicBezTo>
                  <a:cubicBezTo>
                    <a:pt x="65806" y="26250"/>
                    <a:pt x="81290" y="18750"/>
                    <a:pt x="85161" y="18750"/>
                  </a:cubicBezTo>
                  <a:cubicBezTo>
                    <a:pt x="85161" y="18750"/>
                    <a:pt x="81290" y="26250"/>
                    <a:pt x="81290" y="26250"/>
                  </a:cubicBezTo>
                  <a:cubicBezTo>
                    <a:pt x="81290" y="26250"/>
                    <a:pt x="92903" y="18750"/>
                    <a:pt x="96774" y="18750"/>
                  </a:cubicBezTo>
                  <a:cubicBezTo>
                    <a:pt x="100645" y="18750"/>
                    <a:pt x="104516" y="22500"/>
                    <a:pt x="112258" y="26250"/>
                  </a:cubicBezTo>
                  <a:cubicBezTo>
                    <a:pt x="116129" y="18750"/>
                    <a:pt x="120000" y="7500"/>
                    <a:pt x="12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7" name="Google Shape;759;gb0755e36db_0_0">
              <a:extLst>
                <a:ext uri="{FF2B5EF4-FFF2-40B4-BE49-F238E27FC236}">
                  <a16:creationId xmlns:a16="http://schemas.microsoft.com/office/drawing/2014/main" id="{1BC3F36C-8EF6-3446-80CC-D494AF3EE6F7}"/>
                </a:ext>
              </a:extLst>
            </p:cNvPr>
            <p:cNvSpPr/>
            <p:nvPr/>
          </p:nvSpPr>
          <p:spPr>
            <a:xfrm>
              <a:off x="12879424" y="7464308"/>
              <a:ext cx="1263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2000"/>
                  </a:moveTo>
                  <a:cubicBezTo>
                    <a:pt x="104000" y="48000"/>
                    <a:pt x="80000" y="48000"/>
                    <a:pt x="80000" y="12000"/>
                  </a:cubicBezTo>
                  <a:cubicBezTo>
                    <a:pt x="40000" y="0"/>
                    <a:pt x="32000" y="0"/>
                    <a:pt x="16000" y="60000"/>
                  </a:cubicBezTo>
                  <a:cubicBezTo>
                    <a:pt x="16000" y="72000"/>
                    <a:pt x="0" y="108000"/>
                    <a:pt x="8000" y="108000"/>
                  </a:cubicBezTo>
                  <a:cubicBezTo>
                    <a:pt x="24000" y="120000"/>
                    <a:pt x="40000" y="120000"/>
                    <a:pt x="48000" y="108000"/>
                  </a:cubicBezTo>
                  <a:cubicBezTo>
                    <a:pt x="64000" y="96000"/>
                    <a:pt x="72000" y="84000"/>
                    <a:pt x="88000" y="84000"/>
                  </a:cubicBezTo>
                  <a:cubicBezTo>
                    <a:pt x="88000" y="84000"/>
                    <a:pt x="120000" y="84000"/>
                    <a:pt x="120000" y="72000"/>
                  </a:cubicBezTo>
                  <a:cubicBezTo>
                    <a:pt x="112000" y="72000"/>
                    <a:pt x="120000" y="84000"/>
                    <a:pt x="120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8" name="Google Shape;760;gb0755e36db_0_0">
              <a:extLst>
                <a:ext uri="{FF2B5EF4-FFF2-40B4-BE49-F238E27FC236}">
                  <a16:creationId xmlns:a16="http://schemas.microsoft.com/office/drawing/2014/main" id="{5E85E413-6880-2043-9127-A34561EA2C78}"/>
                </a:ext>
              </a:extLst>
            </p:cNvPr>
            <p:cNvSpPr/>
            <p:nvPr/>
          </p:nvSpPr>
          <p:spPr>
            <a:xfrm>
              <a:off x="12609297" y="7438442"/>
              <a:ext cx="747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06666"/>
                  </a:moveTo>
                  <a:cubicBezTo>
                    <a:pt x="93333" y="93333"/>
                    <a:pt x="120000" y="80000"/>
                    <a:pt x="93333" y="73333"/>
                  </a:cubicBezTo>
                  <a:cubicBezTo>
                    <a:pt x="80000" y="66666"/>
                    <a:pt x="66666" y="53333"/>
                    <a:pt x="80000" y="40000"/>
                  </a:cubicBezTo>
                  <a:cubicBezTo>
                    <a:pt x="80000" y="40000"/>
                    <a:pt x="93333" y="26666"/>
                    <a:pt x="93333" y="26666"/>
                  </a:cubicBezTo>
                  <a:cubicBezTo>
                    <a:pt x="80000" y="20000"/>
                    <a:pt x="53333" y="6666"/>
                    <a:pt x="40000" y="6666"/>
                  </a:cubicBezTo>
                  <a:cubicBezTo>
                    <a:pt x="0" y="0"/>
                    <a:pt x="0" y="46666"/>
                    <a:pt x="0" y="60000"/>
                  </a:cubicBezTo>
                  <a:cubicBezTo>
                    <a:pt x="0" y="86666"/>
                    <a:pt x="26666" y="100000"/>
                    <a:pt x="53333" y="120000"/>
                  </a:cubicBezTo>
                  <a:cubicBezTo>
                    <a:pt x="66666" y="113333"/>
                    <a:pt x="80000" y="106666"/>
                    <a:pt x="80000" y="106666"/>
                  </a:cubicBezTo>
                  <a:cubicBezTo>
                    <a:pt x="93333" y="93333"/>
                    <a:pt x="80000" y="106666"/>
                    <a:pt x="80000" y="10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9" name="Google Shape;761;gb0755e36db_0_0">
              <a:extLst>
                <a:ext uri="{FF2B5EF4-FFF2-40B4-BE49-F238E27FC236}">
                  <a16:creationId xmlns:a16="http://schemas.microsoft.com/office/drawing/2014/main" id="{6E166418-90B8-A946-AB28-30A9DC43F465}"/>
                </a:ext>
              </a:extLst>
            </p:cNvPr>
            <p:cNvSpPr/>
            <p:nvPr/>
          </p:nvSpPr>
          <p:spPr>
            <a:xfrm>
              <a:off x="12652400" y="7455689"/>
              <a:ext cx="1092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0"/>
                  </a:moveTo>
                  <a:cubicBezTo>
                    <a:pt x="83076" y="0"/>
                    <a:pt x="18461" y="0"/>
                    <a:pt x="18461" y="26666"/>
                  </a:cubicBezTo>
                  <a:cubicBezTo>
                    <a:pt x="0" y="53333"/>
                    <a:pt x="0" y="106666"/>
                    <a:pt x="27692" y="120000"/>
                  </a:cubicBezTo>
                  <a:cubicBezTo>
                    <a:pt x="36923" y="106666"/>
                    <a:pt x="55384" y="120000"/>
                    <a:pt x="64615" y="106666"/>
                  </a:cubicBezTo>
                  <a:cubicBezTo>
                    <a:pt x="73846" y="106666"/>
                    <a:pt x="83076" y="80000"/>
                    <a:pt x="92307" y="93333"/>
                  </a:cubicBezTo>
                  <a:cubicBezTo>
                    <a:pt x="120000" y="120000"/>
                    <a:pt x="101538" y="13333"/>
                    <a:pt x="10153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0" name="Google Shape;762;gb0755e36db_0_0">
              <a:extLst>
                <a:ext uri="{FF2B5EF4-FFF2-40B4-BE49-F238E27FC236}">
                  <a16:creationId xmlns:a16="http://schemas.microsoft.com/office/drawing/2014/main" id="{71E9586F-4D89-BE48-99B3-1B4437AFA0A6}"/>
                </a:ext>
              </a:extLst>
            </p:cNvPr>
            <p:cNvSpPr/>
            <p:nvPr/>
          </p:nvSpPr>
          <p:spPr>
            <a:xfrm>
              <a:off x="13577727" y="7504551"/>
              <a:ext cx="1608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5000"/>
                  </a:moveTo>
                  <a:cubicBezTo>
                    <a:pt x="120000" y="90000"/>
                    <a:pt x="120000" y="82500"/>
                    <a:pt x="107368" y="75000"/>
                  </a:cubicBezTo>
                  <a:cubicBezTo>
                    <a:pt x="94736" y="67500"/>
                    <a:pt x="107368" y="60000"/>
                    <a:pt x="101052" y="52500"/>
                  </a:cubicBezTo>
                  <a:cubicBezTo>
                    <a:pt x="94736" y="37500"/>
                    <a:pt x="88421" y="45000"/>
                    <a:pt x="88421" y="22500"/>
                  </a:cubicBezTo>
                  <a:cubicBezTo>
                    <a:pt x="88421" y="22500"/>
                    <a:pt x="69473" y="7500"/>
                    <a:pt x="75789" y="0"/>
                  </a:cubicBezTo>
                  <a:cubicBezTo>
                    <a:pt x="56842" y="0"/>
                    <a:pt x="0" y="7500"/>
                    <a:pt x="37894" y="45000"/>
                  </a:cubicBezTo>
                  <a:cubicBezTo>
                    <a:pt x="44210" y="52500"/>
                    <a:pt x="50526" y="60000"/>
                    <a:pt x="56842" y="67500"/>
                  </a:cubicBezTo>
                  <a:cubicBezTo>
                    <a:pt x="63157" y="75000"/>
                    <a:pt x="69473" y="75000"/>
                    <a:pt x="75789" y="82500"/>
                  </a:cubicBezTo>
                  <a:cubicBezTo>
                    <a:pt x="88421" y="82500"/>
                    <a:pt x="101052" y="82500"/>
                    <a:pt x="101052" y="97500"/>
                  </a:cubicBezTo>
                  <a:cubicBezTo>
                    <a:pt x="107368" y="105000"/>
                    <a:pt x="113684" y="120000"/>
                    <a:pt x="120000" y="105000"/>
                  </a:cubicBezTo>
                  <a:cubicBezTo>
                    <a:pt x="120000" y="97500"/>
                    <a:pt x="113684" y="112500"/>
                    <a:pt x="120000" y="10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1" name="Google Shape;763;gb0755e36db_0_0">
              <a:extLst>
                <a:ext uri="{FF2B5EF4-FFF2-40B4-BE49-F238E27FC236}">
                  <a16:creationId xmlns:a16="http://schemas.microsoft.com/office/drawing/2014/main" id="{86390755-628B-8D4B-974E-7E40313F4809}"/>
                </a:ext>
              </a:extLst>
            </p:cNvPr>
            <p:cNvSpPr/>
            <p:nvPr/>
          </p:nvSpPr>
          <p:spPr>
            <a:xfrm>
              <a:off x="13638073" y="7573537"/>
              <a:ext cx="833400" cy="70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151" y="104285"/>
                  </a:moveTo>
                  <a:cubicBezTo>
                    <a:pt x="112727" y="102857"/>
                    <a:pt x="113939" y="100000"/>
                    <a:pt x="112727" y="97142"/>
                  </a:cubicBezTo>
                  <a:cubicBezTo>
                    <a:pt x="112727" y="95714"/>
                    <a:pt x="110303" y="94285"/>
                    <a:pt x="109090" y="92857"/>
                  </a:cubicBezTo>
                  <a:cubicBezTo>
                    <a:pt x="106666" y="91428"/>
                    <a:pt x="105454" y="88571"/>
                    <a:pt x="104242" y="85714"/>
                  </a:cubicBezTo>
                  <a:cubicBezTo>
                    <a:pt x="101818" y="82857"/>
                    <a:pt x="103030" y="82857"/>
                    <a:pt x="105454" y="78571"/>
                  </a:cubicBezTo>
                  <a:cubicBezTo>
                    <a:pt x="106666" y="77142"/>
                    <a:pt x="109090" y="74285"/>
                    <a:pt x="107878" y="71428"/>
                  </a:cubicBezTo>
                  <a:cubicBezTo>
                    <a:pt x="106666" y="70000"/>
                    <a:pt x="103030" y="70000"/>
                    <a:pt x="101818" y="70000"/>
                  </a:cubicBezTo>
                  <a:cubicBezTo>
                    <a:pt x="100606" y="68571"/>
                    <a:pt x="101818" y="65714"/>
                    <a:pt x="101818" y="65714"/>
                  </a:cubicBezTo>
                  <a:cubicBezTo>
                    <a:pt x="100606" y="62857"/>
                    <a:pt x="100606" y="58571"/>
                    <a:pt x="101818" y="57142"/>
                  </a:cubicBezTo>
                  <a:cubicBezTo>
                    <a:pt x="104242" y="54285"/>
                    <a:pt x="100606" y="52857"/>
                    <a:pt x="99393" y="51428"/>
                  </a:cubicBezTo>
                  <a:cubicBezTo>
                    <a:pt x="99393" y="50000"/>
                    <a:pt x="101818" y="45714"/>
                    <a:pt x="103030" y="44285"/>
                  </a:cubicBezTo>
                  <a:cubicBezTo>
                    <a:pt x="103030" y="42857"/>
                    <a:pt x="105454" y="28571"/>
                    <a:pt x="104242" y="28571"/>
                  </a:cubicBezTo>
                  <a:cubicBezTo>
                    <a:pt x="100606" y="28571"/>
                    <a:pt x="99393" y="28571"/>
                    <a:pt x="95757" y="25714"/>
                  </a:cubicBezTo>
                  <a:cubicBezTo>
                    <a:pt x="94545" y="24285"/>
                    <a:pt x="93333" y="22857"/>
                    <a:pt x="92121" y="21428"/>
                  </a:cubicBezTo>
                  <a:cubicBezTo>
                    <a:pt x="90909" y="20000"/>
                    <a:pt x="87272" y="20000"/>
                    <a:pt x="86060" y="18571"/>
                  </a:cubicBezTo>
                  <a:cubicBezTo>
                    <a:pt x="83636" y="18571"/>
                    <a:pt x="82424" y="18571"/>
                    <a:pt x="80000" y="17142"/>
                  </a:cubicBezTo>
                  <a:cubicBezTo>
                    <a:pt x="78787" y="14285"/>
                    <a:pt x="76363" y="15714"/>
                    <a:pt x="73939" y="15714"/>
                  </a:cubicBezTo>
                  <a:cubicBezTo>
                    <a:pt x="72727" y="17142"/>
                    <a:pt x="70303" y="15714"/>
                    <a:pt x="69090" y="17142"/>
                  </a:cubicBezTo>
                  <a:cubicBezTo>
                    <a:pt x="66666" y="17142"/>
                    <a:pt x="65454" y="20000"/>
                    <a:pt x="64242" y="21428"/>
                  </a:cubicBezTo>
                  <a:cubicBezTo>
                    <a:pt x="63030" y="22857"/>
                    <a:pt x="59393" y="21428"/>
                    <a:pt x="59393" y="24285"/>
                  </a:cubicBezTo>
                  <a:cubicBezTo>
                    <a:pt x="59393" y="27142"/>
                    <a:pt x="58181" y="27142"/>
                    <a:pt x="55757" y="28571"/>
                  </a:cubicBezTo>
                  <a:cubicBezTo>
                    <a:pt x="49696" y="30000"/>
                    <a:pt x="44848" y="30000"/>
                    <a:pt x="40000" y="25714"/>
                  </a:cubicBezTo>
                  <a:cubicBezTo>
                    <a:pt x="38787" y="24285"/>
                    <a:pt x="37575" y="22857"/>
                    <a:pt x="36363" y="22857"/>
                  </a:cubicBezTo>
                  <a:cubicBezTo>
                    <a:pt x="33939" y="20000"/>
                    <a:pt x="32727" y="21428"/>
                    <a:pt x="30303" y="21428"/>
                  </a:cubicBezTo>
                  <a:cubicBezTo>
                    <a:pt x="29090" y="20000"/>
                    <a:pt x="29090" y="15714"/>
                    <a:pt x="29090" y="14285"/>
                  </a:cubicBezTo>
                  <a:cubicBezTo>
                    <a:pt x="25454" y="12857"/>
                    <a:pt x="24242" y="11428"/>
                    <a:pt x="24242" y="7142"/>
                  </a:cubicBezTo>
                  <a:cubicBezTo>
                    <a:pt x="24242" y="0"/>
                    <a:pt x="19393" y="4285"/>
                    <a:pt x="16969" y="7142"/>
                  </a:cubicBezTo>
                  <a:cubicBezTo>
                    <a:pt x="15757" y="8571"/>
                    <a:pt x="14545" y="10000"/>
                    <a:pt x="13333" y="10000"/>
                  </a:cubicBezTo>
                  <a:cubicBezTo>
                    <a:pt x="10909" y="8571"/>
                    <a:pt x="7272" y="8571"/>
                    <a:pt x="6060" y="5714"/>
                  </a:cubicBezTo>
                  <a:cubicBezTo>
                    <a:pt x="3636" y="2857"/>
                    <a:pt x="3636" y="1428"/>
                    <a:pt x="1212" y="4285"/>
                  </a:cubicBezTo>
                  <a:cubicBezTo>
                    <a:pt x="1212" y="5714"/>
                    <a:pt x="0" y="5714"/>
                    <a:pt x="0" y="7142"/>
                  </a:cubicBezTo>
                  <a:cubicBezTo>
                    <a:pt x="0" y="8571"/>
                    <a:pt x="0" y="10000"/>
                    <a:pt x="1212" y="11428"/>
                  </a:cubicBezTo>
                  <a:cubicBezTo>
                    <a:pt x="1212" y="11428"/>
                    <a:pt x="2424" y="14285"/>
                    <a:pt x="1212" y="14285"/>
                  </a:cubicBezTo>
                  <a:cubicBezTo>
                    <a:pt x="1212" y="15714"/>
                    <a:pt x="0" y="15714"/>
                    <a:pt x="1212" y="17142"/>
                  </a:cubicBezTo>
                  <a:cubicBezTo>
                    <a:pt x="1212" y="18571"/>
                    <a:pt x="3636" y="18571"/>
                    <a:pt x="3636" y="20000"/>
                  </a:cubicBezTo>
                  <a:cubicBezTo>
                    <a:pt x="3636" y="21428"/>
                    <a:pt x="2424" y="22857"/>
                    <a:pt x="3636" y="22857"/>
                  </a:cubicBezTo>
                  <a:cubicBezTo>
                    <a:pt x="4848" y="25714"/>
                    <a:pt x="4848" y="27142"/>
                    <a:pt x="6060" y="30000"/>
                  </a:cubicBezTo>
                  <a:cubicBezTo>
                    <a:pt x="7272" y="31428"/>
                    <a:pt x="7272" y="32857"/>
                    <a:pt x="9696" y="34285"/>
                  </a:cubicBezTo>
                  <a:cubicBezTo>
                    <a:pt x="9696" y="34285"/>
                    <a:pt x="12121" y="35714"/>
                    <a:pt x="12121" y="35714"/>
                  </a:cubicBezTo>
                  <a:cubicBezTo>
                    <a:pt x="13333" y="41428"/>
                    <a:pt x="2424" y="47142"/>
                    <a:pt x="9696" y="52857"/>
                  </a:cubicBezTo>
                  <a:cubicBezTo>
                    <a:pt x="12121" y="54285"/>
                    <a:pt x="12121" y="57142"/>
                    <a:pt x="14545" y="58571"/>
                  </a:cubicBezTo>
                  <a:cubicBezTo>
                    <a:pt x="16969" y="61428"/>
                    <a:pt x="19393" y="62857"/>
                    <a:pt x="21818" y="67142"/>
                  </a:cubicBezTo>
                  <a:cubicBezTo>
                    <a:pt x="21818" y="68571"/>
                    <a:pt x="20606" y="70000"/>
                    <a:pt x="20606" y="71428"/>
                  </a:cubicBezTo>
                  <a:cubicBezTo>
                    <a:pt x="21818" y="72857"/>
                    <a:pt x="24242" y="72857"/>
                    <a:pt x="23030" y="74285"/>
                  </a:cubicBezTo>
                  <a:cubicBezTo>
                    <a:pt x="23030" y="78571"/>
                    <a:pt x="25454" y="80000"/>
                    <a:pt x="26666" y="82857"/>
                  </a:cubicBezTo>
                  <a:cubicBezTo>
                    <a:pt x="29090" y="81428"/>
                    <a:pt x="27878" y="80000"/>
                    <a:pt x="29090" y="78571"/>
                  </a:cubicBezTo>
                  <a:cubicBezTo>
                    <a:pt x="29090" y="78571"/>
                    <a:pt x="30303" y="80000"/>
                    <a:pt x="30303" y="80000"/>
                  </a:cubicBezTo>
                  <a:cubicBezTo>
                    <a:pt x="32727" y="80000"/>
                    <a:pt x="30303" y="80000"/>
                    <a:pt x="31515" y="81428"/>
                  </a:cubicBezTo>
                  <a:cubicBezTo>
                    <a:pt x="32727" y="82857"/>
                    <a:pt x="33939" y="78571"/>
                    <a:pt x="36363" y="81428"/>
                  </a:cubicBezTo>
                  <a:cubicBezTo>
                    <a:pt x="38787" y="85714"/>
                    <a:pt x="40000" y="90000"/>
                    <a:pt x="42424" y="94285"/>
                  </a:cubicBezTo>
                  <a:cubicBezTo>
                    <a:pt x="44848" y="98571"/>
                    <a:pt x="50909" y="102857"/>
                    <a:pt x="55757" y="105714"/>
                  </a:cubicBezTo>
                  <a:cubicBezTo>
                    <a:pt x="58181" y="107142"/>
                    <a:pt x="60606" y="107142"/>
                    <a:pt x="63030" y="108571"/>
                  </a:cubicBezTo>
                  <a:cubicBezTo>
                    <a:pt x="64242" y="108571"/>
                    <a:pt x="67878" y="107142"/>
                    <a:pt x="67878" y="107142"/>
                  </a:cubicBezTo>
                  <a:cubicBezTo>
                    <a:pt x="67878" y="107142"/>
                    <a:pt x="67878" y="108571"/>
                    <a:pt x="67878" y="108571"/>
                  </a:cubicBezTo>
                  <a:cubicBezTo>
                    <a:pt x="69090" y="108571"/>
                    <a:pt x="72727" y="105714"/>
                    <a:pt x="73939" y="104285"/>
                  </a:cubicBezTo>
                  <a:cubicBezTo>
                    <a:pt x="73939" y="104285"/>
                    <a:pt x="72727" y="104285"/>
                    <a:pt x="72727" y="104285"/>
                  </a:cubicBezTo>
                  <a:cubicBezTo>
                    <a:pt x="72727" y="102857"/>
                    <a:pt x="75151" y="104285"/>
                    <a:pt x="75151" y="104285"/>
                  </a:cubicBezTo>
                  <a:cubicBezTo>
                    <a:pt x="77575" y="105714"/>
                    <a:pt x="77575" y="107142"/>
                    <a:pt x="78787" y="110000"/>
                  </a:cubicBezTo>
                  <a:cubicBezTo>
                    <a:pt x="80000" y="114285"/>
                    <a:pt x="81212" y="114285"/>
                    <a:pt x="83636" y="115714"/>
                  </a:cubicBezTo>
                  <a:cubicBezTo>
                    <a:pt x="90909" y="117142"/>
                    <a:pt x="99393" y="118571"/>
                    <a:pt x="106666" y="120000"/>
                  </a:cubicBezTo>
                  <a:cubicBezTo>
                    <a:pt x="106666" y="114285"/>
                    <a:pt x="107878" y="112857"/>
                    <a:pt x="111515" y="110000"/>
                  </a:cubicBezTo>
                  <a:cubicBezTo>
                    <a:pt x="113939" y="108571"/>
                    <a:pt x="119999" y="107142"/>
                    <a:pt x="115151" y="104285"/>
                  </a:cubicBezTo>
                  <a:cubicBezTo>
                    <a:pt x="113939" y="102857"/>
                    <a:pt x="117575" y="105714"/>
                    <a:pt x="115151" y="10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2" name="Google Shape;764;gb0755e36db_0_0">
              <a:extLst>
                <a:ext uri="{FF2B5EF4-FFF2-40B4-BE49-F238E27FC236}">
                  <a16:creationId xmlns:a16="http://schemas.microsoft.com/office/drawing/2014/main" id="{7520CFAF-B571-9646-BC5A-F1C76E582CE0}"/>
                </a:ext>
              </a:extLst>
            </p:cNvPr>
            <p:cNvSpPr/>
            <p:nvPr/>
          </p:nvSpPr>
          <p:spPr>
            <a:xfrm>
              <a:off x="13655316" y="7582162"/>
              <a:ext cx="66000" cy="4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00" y="20000"/>
                  </a:moveTo>
                  <a:cubicBezTo>
                    <a:pt x="30000" y="20000"/>
                    <a:pt x="30000" y="60000"/>
                    <a:pt x="45000" y="80000"/>
                  </a:cubicBezTo>
                  <a:cubicBezTo>
                    <a:pt x="75000" y="80000"/>
                    <a:pt x="90000" y="100000"/>
                    <a:pt x="120000" y="120000"/>
                  </a:cubicBezTo>
                  <a:cubicBezTo>
                    <a:pt x="105000" y="40000"/>
                    <a:pt x="45000" y="20000"/>
                    <a:pt x="0" y="0"/>
                  </a:cubicBezTo>
                  <a:cubicBezTo>
                    <a:pt x="0" y="20000"/>
                    <a:pt x="0" y="20000"/>
                    <a:pt x="15000" y="20000"/>
                  </a:cubicBezTo>
                  <a:cubicBezTo>
                    <a:pt x="30000" y="20000"/>
                    <a:pt x="0" y="20000"/>
                    <a:pt x="15000" y="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3" name="Google Shape;765;gb0755e36db_0_0">
              <a:extLst>
                <a:ext uri="{FF2B5EF4-FFF2-40B4-BE49-F238E27FC236}">
                  <a16:creationId xmlns:a16="http://schemas.microsoft.com/office/drawing/2014/main" id="{EABA2FA7-4F61-3941-B344-ECA1D7129802}"/>
                </a:ext>
              </a:extLst>
            </p:cNvPr>
            <p:cNvSpPr/>
            <p:nvPr/>
          </p:nvSpPr>
          <p:spPr>
            <a:xfrm>
              <a:off x="13459905" y="7378076"/>
              <a:ext cx="2961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142" y="100000"/>
                  </a:moveTo>
                  <a:cubicBezTo>
                    <a:pt x="92571" y="93333"/>
                    <a:pt x="99428" y="106666"/>
                    <a:pt x="102857" y="113333"/>
                  </a:cubicBezTo>
                  <a:cubicBezTo>
                    <a:pt x="102857" y="113333"/>
                    <a:pt x="116571" y="113333"/>
                    <a:pt x="116571" y="113333"/>
                  </a:cubicBezTo>
                  <a:cubicBezTo>
                    <a:pt x="120000" y="106666"/>
                    <a:pt x="102857" y="80000"/>
                    <a:pt x="113142" y="80000"/>
                  </a:cubicBezTo>
                  <a:cubicBezTo>
                    <a:pt x="109714" y="73333"/>
                    <a:pt x="102857" y="73333"/>
                    <a:pt x="102857" y="66666"/>
                  </a:cubicBezTo>
                  <a:cubicBezTo>
                    <a:pt x="102857" y="53333"/>
                    <a:pt x="99428" y="46666"/>
                    <a:pt x="92571" y="46666"/>
                  </a:cubicBezTo>
                  <a:cubicBezTo>
                    <a:pt x="82285" y="46666"/>
                    <a:pt x="75428" y="53333"/>
                    <a:pt x="65142" y="40000"/>
                  </a:cubicBezTo>
                  <a:cubicBezTo>
                    <a:pt x="54857" y="33333"/>
                    <a:pt x="44571" y="33333"/>
                    <a:pt x="30857" y="26666"/>
                  </a:cubicBezTo>
                  <a:cubicBezTo>
                    <a:pt x="20571" y="20000"/>
                    <a:pt x="13714" y="0"/>
                    <a:pt x="0" y="13333"/>
                  </a:cubicBezTo>
                  <a:cubicBezTo>
                    <a:pt x="10285" y="40000"/>
                    <a:pt x="37714" y="46666"/>
                    <a:pt x="27428" y="93333"/>
                  </a:cubicBezTo>
                  <a:cubicBezTo>
                    <a:pt x="37714" y="93333"/>
                    <a:pt x="61714" y="93333"/>
                    <a:pt x="61714" y="120000"/>
                  </a:cubicBezTo>
                  <a:cubicBezTo>
                    <a:pt x="61714" y="100000"/>
                    <a:pt x="82285" y="100000"/>
                    <a:pt x="89142" y="100000"/>
                  </a:cubicBezTo>
                  <a:cubicBezTo>
                    <a:pt x="92571" y="93333"/>
                    <a:pt x="65142" y="100000"/>
                    <a:pt x="89142" y="10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4" name="Google Shape;766;gb0755e36db_0_0">
              <a:extLst>
                <a:ext uri="{FF2B5EF4-FFF2-40B4-BE49-F238E27FC236}">
                  <a16:creationId xmlns:a16="http://schemas.microsoft.com/office/drawing/2014/main" id="{E285BF6F-BA0B-1D44-A19F-AB93FEBA39F4}"/>
                </a:ext>
              </a:extLst>
            </p:cNvPr>
            <p:cNvSpPr/>
            <p:nvPr/>
          </p:nvSpPr>
          <p:spPr>
            <a:xfrm>
              <a:off x="13663939" y="7478683"/>
              <a:ext cx="227100" cy="17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555" y="11428"/>
                  </a:moveTo>
                  <a:cubicBezTo>
                    <a:pt x="35555" y="11428"/>
                    <a:pt x="48888" y="22857"/>
                    <a:pt x="44444" y="28571"/>
                  </a:cubicBezTo>
                  <a:cubicBezTo>
                    <a:pt x="44444" y="28571"/>
                    <a:pt x="31111" y="28571"/>
                    <a:pt x="31111" y="28571"/>
                  </a:cubicBezTo>
                  <a:cubicBezTo>
                    <a:pt x="22222" y="28571"/>
                    <a:pt x="22222" y="17142"/>
                    <a:pt x="17777" y="17142"/>
                  </a:cubicBezTo>
                  <a:cubicBezTo>
                    <a:pt x="0" y="11428"/>
                    <a:pt x="17777" y="34285"/>
                    <a:pt x="17777" y="40000"/>
                  </a:cubicBezTo>
                  <a:cubicBezTo>
                    <a:pt x="17777" y="57142"/>
                    <a:pt x="31111" y="45714"/>
                    <a:pt x="26666" y="62857"/>
                  </a:cubicBezTo>
                  <a:cubicBezTo>
                    <a:pt x="22222" y="74285"/>
                    <a:pt x="31111" y="74285"/>
                    <a:pt x="35555" y="80000"/>
                  </a:cubicBezTo>
                  <a:cubicBezTo>
                    <a:pt x="40000" y="80000"/>
                    <a:pt x="40000" y="91428"/>
                    <a:pt x="40000" y="97142"/>
                  </a:cubicBezTo>
                  <a:cubicBezTo>
                    <a:pt x="44444" y="91428"/>
                    <a:pt x="62222" y="80000"/>
                    <a:pt x="71111" y="74285"/>
                  </a:cubicBezTo>
                  <a:cubicBezTo>
                    <a:pt x="75555" y="74285"/>
                    <a:pt x="75555" y="85714"/>
                    <a:pt x="75555" y="91428"/>
                  </a:cubicBezTo>
                  <a:cubicBezTo>
                    <a:pt x="75555" y="108571"/>
                    <a:pt x="80000" y="114285"/>
                    <a:pt x="93333" y="120000"/>
                  </a:cubicBezTo>
                  <a:cubicBezTo>
                    <a:pt x="93333" y="114285"/>
                    <a:pt x="93333" y="102857"/>
                    <a:pt x="93333" y="102857"/>
                  </a:cubicBezTo>
                  <a:cubicBezTo>
                    <a:pt x="97777" y="97142"/>
                    <a:pt x="102222" y="97142"/>
                    <a:pt x="102222" y="91428"/>
                  </a:cubicBezTo>
                  <a:cubicBezTo>
                    <a:pt x="106666" y="80000"/>
                    <a:pt x="106666" y="68571"/>
                    <a:pt x="111111" y="62857"/>
                  </a:cubicBezTo>
                  <a:cubicBezTo>
                    <a:pt x="120000" y="45714"/>
                    <a:pt x="93333" y="11428"/>
                    <a:pt x="84444" y="5714"/>
                  </a:cubicBezTo>
                  <a:cubicBezTo>
                    <a:pt x="75555" y="22857"/>
                    <a:pt x="66666" y="22857"/>
                    <a:pt x="53333" y="11428"/>
                  </a:cubicBezTo>
                  <a:cubicBezTo>
                    <a:pt x="53333" y="5714"/>
                    <a:pt x="44444" y="0"/>
                    <a:pt x="40000" y="0"/>
                  </a:cubicBezTo>
                  <a:cubicBezTo>
                    <a:pt x="35555" y="0"/>
                    <a:pt x="35555" y="5714"/>
                    <a:pt x="35555" y="11428"/>
                  </a:cubicBezTo>
                  <a:cubicBezTo>
                    <a:pt x="40000" y="17142"/>
                    <a:pt x="31111" y="0"/>
                    <a:pt x="35555" y="11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5" name="Google Shape;767;gb0755e36db_0_0">
              <a:extLst>
                <a:ext uri="{FF2B5EF4-FFF2-40B4-BE49-F238E27FC236}">
                  <a16:creationId xmlns:a16="http://schemas.microsoft.com/office/drawing/2014/main" id="{A8B8C140-B58D-9A49-A2D3-B6C3C58B4B56}"/>
                </a:ext>
              </a:extLst>
            </p:cNvPr>
            <p:cNvSpPr/>
            <p:nvPr/>
          </p:nvSpPr>
          <p:spPr>
            <a:xfrm>
              <a:off x="13738653" y="8036322"/>
              <a:ext cx="74700" cy="8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24000"/>
                  </a:moveTo>
                  <a:cubicBezTo>
                    <a:pt x="13333" y="36000"/>
                    <a:pt x="0" y="60000"/>
                    <a:pt x="0" y="84000"/>
                  </a:cubicBezTo>
                  <a:cubicBezTo>
                    <a:pt x="13333" y="84000"/>
                    <a:pt x="53333" y="84000"/>
                    <a:pt x="53333" y="96000"/>
                  </a:cubicBezTo>
                  <a:cubicBezTo>
                    <a:pt x="80000" y="120000"/>
                    <a:pt x="93333" y="120000"/>
                    <a:pt x="120000" y="120000"/>
                  </a:cubicBezTo>
                  <a:cubicBezTo>
                    <a:pt x="120000" y="120000"/>
                    <a:pt x="93333" y="60000"/>
                    <a:pt x="93333" y="60000"/>
                  </a:cubicBezTo>
                  <a:cubicBezTo>
                    <a:pt x="106666" y="60000"/>
                    <a:pt x="120000" y="60000"/>
                    <a:pt x="106666" y="36000"/>
                  </a:cubicBezTo>
                  <a:cubicBezTo>
                    <a:pt x="80000" y="24000"/>
                    <a:pt x="66666" y="0"/>
                    <a:pt x="40000" y="24000"/>
                  </a:cubicBezTo>
                  <a:cubicBezTo>
                    <a:pt x="13333" y="48000"/>
                    <a:pt x="53333" y="12000"/>
                    <a:pt x="40000" y="24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6" name="Google Shape;768;gb0755e36db_0_0">
              <a:extLst>
                <a:ext uri="{FF2B5EF4-FFF2-40B4-BE49-F238E27FC236}">
                  <a16:creationId xmlns:a16="http://schemas.microsoft.com/office/drawing/2014/main" id="{7920D7B2-0828-1A4B-A5C0-65054257CF20}"/>
                </a:ext>
              </a:extLst>
            </p:cNvPr>
            <p:cNvSpPr/>
            <p:nvPr/>
          </p:nvSpPr>
          <p:spPr>
            <a:xfrm>
              <a:off x="13267370" y="7717259"/>
              <a:ext cx="293100" cy="22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428" y="44444"/>
                  </a:moveTo>
                  <a:cubicBezTo>
                    <a:pt x="102857" y="40000"/>
                    <a:pt x="106285" y="35555"/>
                    <a:pt x="102857" y="31111"/>
                  </a:cubicBezTo>
                  <a:cubicBezTo>
                    <a:pt x="99428" y="26666"/>
                    <a:pt x="96000" y="26666"/>
                    <a:pt x="99428" y="22222"/>
                  </a:cubicBezTo>
                  <a:cubicBezTo>
                    <a:pt x="106285" y="13333"/>
                    <a:pt x="120000" y="13333"/>
                    <a:pt x="120000" y="0"/>
                  </a:cubicBezTo>
                  <a:cubicBezTo>
                    <a:pt x="109714" y="0"/>
                    <a:pt x="96000" y="0"/>
                    <a:pt x="85714" y="4444"/>
                  </a:cubicBezTo>
                  <a:cubicBezTo>
                    <a:pt x="78857" y="4444"/>
                    <a:pt x="72000" y="8888"/>
                    <a:pt x="65142" y="8888"/>
                  </a:cubicBezTo>
                  <a:cubicBezTo>
                    <a:pt x="54857" y="8888"/>
                    <a:pt x="51428" y="4444"/>
                    <a:pt x="44571" y="8888"/>
                  </a:cubicBezTo>
                  <a:cubicBezTo>
                    <a:pt x="37714" y="13333"/>
                    <a:pt x="34285" y="13333"/>
                    <a:pt x="27428" y="8888"/>
                  </a:cubicBezTo>
                  <a:cubicBezTo>
                    <a:pt x="20571" y="0"/>
                    <a:pt x="24000" y="17777"/>
                    <a:pt x="24000" y="17777"/>
                  </a:cubicBezTo>
                  <a:cubicBezTo>
                    <a:pt x="20571" y="22222"/>
                    <a:pt x="20571" y="26666"/>
                    <a:pt x="20571" y="26666"/>
                  </a:cubicBezTo>
                  <a:cubicBezTo>
                    <a:pt x="17142" y="35555"/>
                    <a:pt x="13714" y="26666"/>
                    <a:pt x="10285" y="26666"/>
                  </a:cubicBezTo>
                  <a:cubicBezTo>
                    <a:pt x="6857" y="31111"/>
                    <a:pt x="10285" y="40000"/>
                    <a:pt x="10285" y="44444"/>
                  </a:cubicBezTo>
                  <a:cubicBezTo>
                    <a:pt x="10285" y="48888"/>
                    <a:pt x="6857" y="57777"/>
                    <a:pt x="13714" y="62222"/>
                  </a:cubicBezTo>
                  <a:cubicBezTo>
                    <a:pt x="30857" y="75555"/>
                    <a:pt x="17142" y="84444"/>
                    <a:pt x="6857" y="97777"/>
                  </a:cubicBezTo>
                  <a:cubicBezTo>
                    <a:pt x="0" y="106666"/>
                    <a:pt x="17142" y="120000"/>
                    <a:pt x="24000" y="120000"/>
                  </a:cubicBezTo>
                  <a:cubicBezTo>
                    <a:pt x="30857" y="120000"/>
                    <a:pt x="37714" y="111111"/>
                    <a:pt x="44571" y="106666"/>
                  </a:cubicBezTo>
                  <a:cubicBezTo>
                    <a:pt x="54857" y="97777"/>
                    <a:pt x="65142" y="93333"/>
                    <a:pt x="75428" y="84444"/>
                  </a:cubicBezTo>
                  <a:cubicBezTo>
                    <a:pt x="82285" y="80000"/>
                    <a:pt x="89142" y="75555"/>
                    <a:pt x="96000" y="66666"/>
                  </a:cubicBezTo>
                  <a:cubicBezTo>
                    <a:pt x="99428" y="57777"/>
                    <a:pt x="96000" y="48888"/>
                    <a:pt x="99428" y="44444"/>
                  </a:cubicBezTo>
                  <a:cubicBezTo>
                    <a:pt x="102857" y="35555"/>
                    <a:pt x="99428" y="48888"/>
                    <a:pt x="99428" y="4444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7" name="Google Shape;769;gb0755e36db_0_0">
              <a:extLst>
                <a:ext uri="{FF2B5EF4-FFF2-40B4-BE49-F238E27FC236}">
                  <a16:creationId xmlns:a16="http://schemas.microsoft.com/office/drawing/2014/main" id="{20483568-C279-D649-AFF6-23AB92136D48}"/>
                </a:ext>
              </a:extLst>
            </p:cNvPr>
            <p:cNvSpPr/>
            <p:nvPr/>
          </p:nvSpPr>
          <p:spPr>
            <a:xfrm>
              <a:off x="13402431" y="7700013"/>
              <a:ext cx="419700" cy="39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800" y="91914"/>
                  </a:moveTo>
                  <a:cubicBezTo>
                    <a:pt x="112800" y="91914"/>
                    <a:pt x="108000" y="89361"/>
                    <a:pt x="108000" y="86808"/>
                  </a:cubicBezTo>
                  <a:cubicBezTo>
                    <a:pt x="108000" y="84255"/>
                    <a:pt x="110400" y="84255"/>
                    <a:pt x="110400" y="81702"/>
                  </a:cubicBezTo>
                  <a:cubicBezTo>
                    <a:pt x="108000" y="76595"/>
                    <a:pt x="103200" y="74042"/>
                    <a:pt x="98400" y="68936"/>
                  </a:cubicBezTo>
                  <a:cubicBezTo>
                    <a:pt x="96000" y="68936"/>
                    <a:pt x="91200" y="66382"/>
                    <a:pt x="91200" y="63829"/>
                  </a:cubicBezTo>
                  <a:cubicBezTo>
                    <a:pt x="88800" y="58723"/>
                    <a:pt x="84000" y="53617"/>
                    <a:pt x="84000" y="45957"/>
                  </a:cubicBezTo>
                  <a:cubicBezTo>
                    <a:pt x="81600" y="40851"/>
                    <a:pt x="96000" y="30638"/>
                    <a:pt x="91200" y="25531"/>
                  </a:cubicBezTo>
                  <a:cubicBezTo>
                    <a:pt x="86400" y="22978"/>
                    <a:pt x="84000" y="20425"/>
                    <a:pt x="81600" y="15319"/>
                  </a:cubicBezTo>
                  <a:cubicBezTo>
                    <a:pt x="79200" y="12765"/>
                    <a:pt x="79200" y="7659"/>
                    <a:pt x="76800" y="5106"/>
                  </a:cubicBezTo>
                  <a:cubicBezTo>
                    <a:pt x="74400" y="5106"/>
                    <a:pt x="74400" y="7659"/>
                    <a:pt x="72000" y="7659"/>
                  </a:cubicBezTo>
                  <a:cubicBezTo>
                    <a:pt x="67200" y="7659"/>
                    <a:pt x="69600" y="2553"/>
                    <a:pt x="67200" y="2553"/>
                  </a:cubicBezTo>
                  <a:cubicBezTo>
                    <a:pt x="64800" y="2553"/>
                    <a:pt x="60000" y="5106"/>
                    <a:pt x="60000" y="5106"/>
                  </a:cubicBezTo>
                  <a:cubicBezTo>
                    <a:pt x="55200" y="0"/>
                    <a:pt x="52800" y="2553"/>
                    <a:pt x="48000" y="2553"/>
                  </a:cubicBezTo>
                  <a:cubicBezTo>
                    <a:pt x="43200" y="5106"/>
                    <a:pt x="45600" y="7659"/>
                    <a:pt x="43200" y="10212"/>
                  </a:cubicBezTo>
                  <a:cubicBezTo>
                    <a:pt x="38400" y="12765"/>
                    <a:pt x="33600" y="12765"/>
                    <a:pt x="31200" y="17872"/>
                  </a:cubicBezTo>
                  <a:cubicBezTo>
                    <a:pt x="28800" y="22978"/>
                    <a:pt x="33600" y="20425"/>
                    <a:pt x="33600" y="25531"/>
                  </a:cubicBezTo>
                  <a:cubicBezTo>
                    <a:pt x="33600" y="28085"/>
                    <a:pt x="31200" y="28085"/>
                    <a:pt x="31200" y="33191"/>
                  </a:cubicBezTo>
                  <a:cubicBezTo>
                    <a:pt x="31200" y="40851"/>
                    <a:pt x="28800" y="43404"/>
                    <a:pt x="21600" y="48510"/>
                  </a:cubicBezTo>
                  <a:cubicBezTo>
                    <a:pt x="16800" y="51063"/>
                    <a:pt x="0" y="58723"/>
                    <a:pt x="2400" y="63829"/>
                  </a:cubicBezTo>
                  <a:cubicBezTo>
                    <a:pt x="4800" y="66382"/>
                    <a:pt x="4800" y="74042"/>
                    <a:pt x="7200" y="76595"/>
                  </a:cubicBezTo>
                  <a:cubicBezTo>
                    <a:pt x="9600" y="79148"/>
                    <a:pt x="19200" y="79148"/>
                    <a:pt x="21600" y="79148"/>
                  </a:cubicBezTo>
                  <a:cubicBezTo>
                    <a:pt x="28800" y="81702"/>
                    <a:pt x="36000" y="86808"/>
                    <a:pt x="43200" y="91914"/>
                  </a:cubicBezTo>
                  <a:cubicBezTo>
                    <a:pt x="52800" y="99574"/>
                    <a:pt x="60000" y="107234"/>
                    <a:pt x="69600" y="114893"/>
                  </a:cubicBezTo>
                  <a:cubicBezTo>
                    <a:pt x="76800" y="120000"/>
                    <a:pt x="84000" y="120000"/>
                    <a:pt x="91200" y="120000"/>
                  </a:cubicBezTo>
                  <a:cubicBezTo>
                    <a:pt x="98400" y="120000"/>
                    <a:pt x="98400" y="112340"/>
                    <a:pt x="103200" y="107234"/>
                  </a:cubicBezTo>
                  <a:cubicBezTo>
                    <a:pt x="108000" y="102127"/>
                    <a:pt x="117600" y="112340"/>
                    <a:pt x="120000" y="109787"/>
                  </a:cubicBezTo>
                  <a:cubicBezTo>
                    <a:pt x="117600" y="107234"/>
                    <a:pt x="115200" y="104680"/>
                    <a:pt x="112800" y="99574"/>
                  </a:cubicBezTo>
                  <a:cubicBezTo>
                    <a:pt x="112800" y="97021"/>
                    <a:pt x="115200" y="94468"/>
                    <a:pt x="112800" y="91914"/>
                  </a:cubicBezTo>
                  <a:cubicBezTo>
                    <a:pt x="110400" y="89361"/>
                    <a:pt x="115200" y="94468"/>
                    <a:pt x="112800" y="9191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8" name="Google Shape;770;gb0755e36db_0_0">
              <a:extLst>
                <a:ext uri="{FF2B5EF4-FFF2-40B4-BE49-F238E27FC236}">
                  <a16:creationId xmlns:a16="http://schemas.microsoft.com/office/drawing/2014/main" id="{6E916B36-5ACF-5449-9E58-17510144705D}"/>
                </a:ext>
              </a:extLst>
            </p:cNvPr>
            <p:cNvSpPr/>
            <p:nvPr/>
          </p:nvSpPr>
          <p:spPr>
            <a:xfrm>
              <a:off x="12870800" y="7470060"/>
              <a:ext cx="798900" cy="30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684" y="120000"/>
                  </a:moveTo>
                  <a:cubicBezTo>
                    <a:pt x="66947" y="116666"/>
                    <a:pt x="68210" y="110000"/>
                    <a:pt x="68210" y="110000"/>
                  </a:cubicBezTo>
                  <a:cubicBezTo>
                    <a:pt x="66947" y="103333"/>
                    <a:pt x="68210" y="100000"/>
                    <a:pt x="69473" y="103333"/>
                  </a:cubicBezTo>
                  <a:cubicBezTo>
                    <a:pt x="72000" y="106666"/>
                    <a:pt x="73263" y="103333"/>
                    <a:pt x="75789" y="103333"/>
                  </a:cubicBezTo>
                  <a:cubicBezTo>
                    <a:pt x="78315" y="100000"/>
                    <a:pt x="78315" y="100000"/>
                    <a:pt x="80842" y="103333"/>
                  </a:cubicBezTo>
                  <a:cubicBezTo>
                    <a:pt x="85894" y="103333"/>
                    <a:pt x="89684" y="96666"/>
                    <a:pt x="94736" y="96666"/>
                  </a:cubicBezTo>
                  <a:cubicBezTo>
                    <a:pt x="98526" y="96666"/>
                    <a:pt x="103578" y="96666"/>
                    <a:pt x="107368" y="93333"/>
                  </a:cubicBezTo>
                  <a:cubicBezTo>
                    <a:pt x="109894" y="90000"/>
                    <a:pt x="109894" y="96666"/>
                    <a:pt x="113684" y="93333"/>
                  </a:cubicBezTo>
                  <a:cubicBezTo>
                    <a:pt x="116210" y="90000"/>
                    <a:pt x="114947" y="96666"/>
                    <a:pt x="116210" y="100000"/>
                  </a:cubicBezTo>
                  <a:cubicBezTo>
                    <a:pt x="117473" y="103333"/>
                    <a:pt x="120000" y="96666"/>
                    <a:pt x="118736" y="93333"/>
                  </a:cubicBezTo>
                  <a:cubicBezTo>
                    <a:pt x="117473" y="90000"/>
                    <a:pt x="120000" y="83333"/>
                    <a:pt x="116210" y="80000"/>
                  </a:cubicBezTo>
                  <a:cubicBezTo>
                    <a:pt x="114947" y="76666"/>
                    <a:pt x="117473" y="76666"/>
                    <a:pt x="116210" y="73333"/>
                  </a:cubicBezTo>
                  <a:cubicBezTo>
                    <a:pt x="116210" y="66666"/>
                    <a:pt x="114947" y="63333"/>
                    <a:pt x="114947" y="56666"/>
                  </a:cubicBezTo>
                  <a:cubicBezTo>
                    <a:pt x="114947" y="53333"/>
                    <a:pt x="117473" y="46666"/>
                    <a:pt x="117473" y="46666"/>
                  </a:cubicBezTo>
                  <a:cubicBezTo>
                    <a:pt x="116210" y="40000"/>
                    <a:pt x="113684" y="36666"/>
                    <a:pt x="112421" y="26666"/>
                  </a:cubicBezTo>
                  <a:cubicBezTo>
                    <a:pt x="109894" y="16666"/>
                    <a:pt x="109894" y="13333"/>
                    <a:pt x="104842" y="10000"/>
                  </a:cubicBezTo>
                  <a:cubicBezTo>
                    <a:pt x="103578" y="10000"/>
                    <a:pt x="102315" y="10000"/>
                    <a:pt x="101052" y="10000"/>
                  </a:cubicBezTo>
                  <a:cubicBezTo>
                    <a:pt x="98526" y="6666"/>
                    <a:pt x="99789" y="10000"/>
                    <a:pt x="98526" y="10000"/>
                  </a:cubicBezTo>
                  <a:cubicBezTo>
                    <a:pt x="96000" y="16666"/>
                    <a:pt x="93473" y="16666"/>
                    <a:pt x="92210" y="20000"/>
                  </a:cubicBezTo>
                  <a:cubicBezTo>
                    <a:pt x="88421" y="23333"/>
                    <a:pt x="83368" y="20000"/>
                    <a:pt x="79578" y="20000"/>
                  </a:cubicBezTo>
                  <a:cubicBezTo>
                    <a:pt x="77052" y="20000"/>
                    <a:pt x="74526" y="20000"/>
                    <a:pt x="73263" y="20000"/>
                  </a:cubicBezTo>
                  <a:cubicBezTo>
                    <a:pt x="70736" y="16666"/>
                    <a:pt x="70736" y="13333"/>
                    <a:pt x="68210" y="13333"/>
                  </a:cubicBezTo>
                  <a:cubicBezTo>
                    <a:pt x="65684" y="13333"/>
                    <a:pt x="64421" y="10000"/>
                    <a:pt x="63157" y="6666"/>
                  </a:cubicBezTo>
                  <a:cubicBezTo>
                    <a:pt x="61894" y="6666"/>
                    <a:pt x="56842" y="0"/>
                    <a:pt x="58105" y="0"/>
                  </a:cubicBezTo>
                  <a:cubicBezTo>
                    <a:pt x="55578" y="3333"/>
                    <a:pt x="49263" y="0"/>
                    <a:pt x="46736" y="0"/>
                  </a:cubicBezTo>
                  <a:cubicBezTo>
                    <a:pt x="42947" y="0"/>
                    <a:pt x="39157" y="10000"/>
                    <a:pt x="36631" y="13333"/>
                  </a:cubicBezTo>
                  <a:cubicBezTo>
                    <a:pt x="32842" y="20000"/>
                    <a:pt x="26526" y="13333"/>
                    <a:pt x="22736" y="16666"/>
                  </a:cubicBezTo>
                  <a:cubicBezTo>
                    <a:pt x="21473" y="16666"/>
                    <a:pt x="20210" y="16666"/>
                    <a:pt x="20210" y="20000"/>
                  </a:cubicBezTo>
                  <a:cubicBezTo>
                    <a:pt x="20210" y="20000"/>
                    <a:pt x="22736" y="20000"/>
                    <a:pt x="22736" y="23333"/>
                  </a:cubicBezTo>
                  <a:cubicBezTo>
                    <a:pt x="22736" y="23333"/>
                    <a:pt x="18947" y="23333"/>
                    <a:pt x="18947" y="26666"/>
                  </a:cubicBezTo>
                  <a:cubicBezTo>
                    <a:pt x="18947" y="30000"/>
                    <a:pt x="18947" y="30000"/>
                    <a:pt x="16421" y="30000"/>
                  </a:cubicBezTo>
                  <a:cubicBezTo>
                    <a:pt x="12631" y="30000"/>
                    <a:pt x="8842" y="30000"/>
                    <a:pt x="5052" y="30000"/>
                  </a:cubicBezTo>
                  <a:cubicBezTo>
                    <a:pt x="2526" y="30000"/>
                    <a:pt x="3789" y="33333"/>
                    <a:pt x="3789" y="36666"/>
                  </a:cubicBezTo>
                  <a:cubicBezTo>
                    <a:pt x="2526" y="43333"/>
                    <a:pt x="0" y="46666"/>
                    <a:pt x="3789" y="50000"/>
                  </a:cubicBezTo>
                  <a:cubicBezTo>
                    <a:pt x="3789" y="50000"/>
                    <a:pt x="6315" y="46666"/>
                    <a:pt x="6315" y="46666"/>
                  </a:cubicBezTo>
                  <a:cubicBezTo>
                    <a:pt x="6315" y="50000"/>
                    <a:pt x="3789" y="56666"/>
                    <a:pt x="3789" y="56666"/>
                  </a:cubicBezTo>
                  <a:cubicBezTo>
                    <a:pt x="5052" y="60000"/>
                    <a:pt x="5052" y="56666"/>
                    <a:pt x="6315" y="56666"/>
                  </a:cubicBezTo>
                  <a:cubicBezTo>
                    <a:pt x="6315" y="56666"/>
                    <a:pt x="6315" y="63333"/>
                    <a:pt x="6315" y="63333"/>
                  </a:cubicBezTo>
                  <a:cubicBezTo>
                    <a:pt x="8842" y="73333"/>
                    <a:pt x="5052" y="66666"/>
                    <a:pt x="3789" y="66666"/>
                  </a:cubicBezTo>
                  <a:cubicBezTo>
                    <a:pt x="3789" y="66666"/>
                    <a:pt x="2526" y="76666"/>
                    <a:pt x="5052" y="73333"/>
                  </a:cubicBezTo>
                  <a:cubicBezTo>
                    <a:pt x="7578" y="73333"/>
                    <a:pt x="5052" y="80000"/>
                    <a:pt x="5052" y="83333"/>
                  </a:cubicBezTo>
                  <a:cubicBezTo>
                    <a:pt x="5052" y="86666"/>
                    <a:pt x="8842" y="86666"/>
                    <a:pt x="10105" y="90000"/>
                  </a:cubicBezTo>
                  <a:cubicBezTo>
                    <a:pt x="11368" y="93333"/>
                    <a:pt x="8842" y="100000"/>
                    <a:pt x="8842" y="100000"/>
                  </a:cubicBezTo>
                  <a:cubicBezTo>
                    <a:pt x="10105" y="100000"/>
                    <a:pt x="11368" y="93333"/>
                    <a:pt x="12631" y="100000"/>
                  </a:cubicBezTo>
                  <a:cubicBezTo>
                    <a:pt x="12631" y="103333"/>
                    <a:pt x="10105" y="103333"/>
                    <a:pt x="10105" y="103333"/>
                  </a:cubicBezTo>
                  <a:cubicBezTo>
                    <a:pt x="10105" y="103333"/>
                    <a:pt x="12631" y="103333"/>
                    <a:pt x="12631" y="103333"/>
                  </a:cubicBezTo>
                  <a:cubicBezTo>
                    <a:pt x="13894" y="106666"/>
                    <a:pt x="12631" y="110000"/>
                    <a:pt x="11368" y="113333"/>
                  </a:cubicBezTo>
                  <a:cubicBezTo>
                    <a:pt x="11368" y="116666"/>
                    <a:pt x="13894" y="120000"/>
                    <a:pt x="13894" y="116666"/>
                  </a:cubicBezTo>
                  <a:cubicBezTo>
                    <a:pt x="15157" y="113333"/>
                    <a:pt x="13894" y="106666"/>
                    <a:pt x="15157" y="103333"/>
                  </a:cubicBezTo>
                  <a:cubicBezTo>
                    <a:pt x="16421" y="100000"/>
                    <a:pt x="18947" y="106666"/>
                    <a:pt x="20210" y="106666"/>
                  </a:cubicBezTo>
                  <a:cubicBezTo>
                    <a:pt x="22736" y="110000"/>
                    <a:pt x="25263" y="116666"/>
                    <a:pt x="27789" y="110000"/>
                  </a:cubicBezTo>
                  <a:cubicBezTo>
                    <a:pt x="31578" y="106666"/>
                    <a:pt x="29052" y="96666"/>
                    <a:pt x="34105" y="103333"/>
                  </a:cubicBezTo>
                  <a:cubicBezTo>
                    <a:pt x="36631" y="110000"/>
                    <a:pt x="40421" y="116666"/>
                    <a:pt x="44210" y="116666"/>
                  </a:cubicBezTo>
                  <a:cubicBezTo>
                    <a:pt x="46736" y="113333"/>
                    <a:pt x="50526" y="110000"/>
                    <a:pt x="53052" y="106666"/>
                  </a:cubicBezTo>
                  <a:cubicBezTo>
                    <a:pt x="54315" y="103333"/>
                    <a:pt x="54315" y="100000"/>
                    <a:pt x="55578" y="100000"/>
                  </a:cubicBezTo>
                  <a:cubicBezTo>
                    <a:pt x="58105" y="103333"/>
                    <a:pt x="59368" y="106666"/>
                    <a:pt x="60631" y="103333"/>
                  </a:cubicBezTo>
                  <a:cubicBezTo>
                    <a:pt x="64421" y="100000"/>
                    <a:pt x="64421" y="103333"/>
                    <a:pt x="63157" y="110000"/>
                  </a:cubicBezTo>
                  <a:cubicBezTo>
                    <a:pt x="63157" y="113333"/>
                    <a:pt x="65684" y="113333"/>
                    <a:pt x="63157" y="116666"/>
                  </a:cubicBezTo>
                  <a:cubicBezTo>
                    <a:pt x="64421" y="120000"/>
                    <a:pt x="64421" y="120000"/>
                    <a:pt x="65684" y="120000"/>
                  </a:cubicBezTo>
                  <a:cubicBezTo>
                    <a:pt x="66947" y="116666"/>
                    <a:pt x="64421" y="120000"/>
                    <a:pt x="65684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9" name="Google Shape;771;gb0755e36db_0_0">
              <a:extLst>
                <a:ext uri="{FF2B5EF4-FFF2-40B4-BE49-F238E27FC236}">
                  <a16:creationId xmlns:a16="http://schemas.microsoft.com/office/drawing/2014/main" id="{E55000DD-5DDC-634F-BF64-FD2F80C2E3EB}"/>
                </a:ext>
              </a:extLst>
            </p:cNvPr>
            <p:cNvSpPr/>
            <p:nvPr/>
          </p:nvSpPr>
          <p:spPr>
            <a:xfrm>
              <a:off x="13232884" y="7952963"/>
              <a:ext cx="885000" cy="710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285" y="28571"/>
                  </a:moveTo>
                  <a:cubicBezTo>
                    <a:pt x="73142" y="24285"/>
                    <a:pt x="73142" y="24285"/>
                    <a:pt x="69714" y="24285"/>
                  </a:cubicBezTo>
                  <a:cubicBezTo>
                    <a:pt x="66285" y="24285"/>
                    <a:pt x="62857" y="24285"/>
                    <a:pt x="59428" y="24285"/>
                  </a:cubicBezTo>
                  <a:cubicBezTo>
                    <a:pt x="57142" y="24285"/>
                    <a:pt x="56000" y="21428"/>
                    <a:pt x="54857" y="21428"/>
                  </a:cubicBezTo>
                  <a:cubicBezTo>
                    <a:pt x="51428" y="17142"/>
                    <a:pt x="48000" y="14285"/>
                    <a:pt x="45714" y="11428"/>
                  </a:cubicBezTo>
                  <a:cubicBezTo>
                    <a:pt x="41142" y="7142"/>
                    <a:pt x="36571" y="2857"/>
                    <a:pt x="30857" y="1428"/>
                  </a:cubicBezTo>
                  <a:cubicBezTo>
                    <a:pt x="28571" y="0"/>
                    <a:pt x="27428" y="0"/>
                    <a:pt x="24000" y="1428"/>
                  </a:cubicBezTo>
                  <a:cubicBezTo>
                    <a:pt x="21714" y="1428"/>
                    <a:pt x="18285" y="2857"/>
                    <a:pt x="14857" y="4285"/>
                  </a:cubicBezTo>
                  <a:cubicBezTo>
                    <a:pt x="16000" y="7142"/>
                    <a:pt x="19428" y="10000"/>
                    <a:pt x="19428" y="12857"/>
                  </a:cubicBezTo>
                  <a:cubicBezTo>
                    <a:pt x="19428" y="15714"/>
                    <a:pt x="16000" y="17142"/>
                    <a:pt x="14857" y="17142"/>
                  </a:cubicBezTo>
                  <a:cubicBezTo>
                    <a:pt x="13714" y="18571"/>
                    <a:pt x="12571" y="17142"/>
                    <a:pt x="11428" y="17142"/>
                  </a:cubicBezTo>
                  <a:cubicBezTo>
                    <a:pt x="10285" y="18571"/>
                    <a:pt x="10285" y="20000"/>
                    <a:pt x="10285" y="20000"/>
                  </a:cubicBezTo>
                  <a:cubicBezTo>
                    <a:pt x="8000" y="24285"/>
                    <a:pt x="3428" y="21428"/>
                    <a:pt x="2285" y="20000"/>
                  </a:cubicBezTo>
                  <a:cubicBezTo>
                    <a:pt x="1142" y="22857"/>
                    <a:pt x="1142" y="24285"/>
                    <a:pt x="1142" y="27142"/>
                  </a:cubicBezTo>
                  <a:cubicBezTo>
                    <a:pt x="0" y="31428"/>
                    <a:pt x="1142" y="30000"/>
                    <a:pt x="3428" y="31428"/>
                  </a:cubicBezTo>
                  <a:cubicBezTo>
                    <a:pt x="5714" y="34285"/>
                    <a:pt x="8000" y="40000"/>
                    <a:pt x="9142" y="44285"/>
                  </a:cubicBezTo>
                  <a:cubicBezTo>
                    <a:pt x="11428" y="47142"/>
                    <a:pt x="12571" y="50000"/>
                    <a:pt x="13714" y="54285"/>
                  </a:cubicBezTo>
                  <a:cubicBezTo>
                    <a:pt x="14857" y="57142"/>
                    <a:pt x="16000" y="58571"/>
                    <a:pt x="17142" y="60000"/>
                  </a:cubicBezTo>
                  <a:cubicBezTo>
                    <a:pt x="19428" y="62857"/>
                    <a:pt x="21714" y="62857"/>
                    <a:pt x="22857" y="65714"/>
                  </a:cubicBezTo>
                  <a:cubicBezTo>
                    <a:pt x="24000" y="68571"/>
                    <a:pt x="25142" y="71428"/>
                    <a:pt x="25142" y="75714"/>
                  </a:cubicBezTo>
                  <a:cubicBezTo>
                    <a:pt x="26285" y="78571"/>
                    <a:pt x="25142" y="81428"/>
                    <a:pt x="26285" y="84285"/>
                  </a:cubicBezTo>
                  <a:cubicBezTo>
                    <a:pt x="28571" y="90000"/>
                    <a:pt x="33142" y="91428"/>
                    <a:pt x="35428" y="95714"/>
                  </a:cubicBezTo>
                  <a:cubicBezTo>
                    <a:pt x="37714" y="100000"/>
                    <a:pt x="38857" y="105714"/>
                    <a:pt x="41142" y="108571"/>
                  </a:cubicBezTo>
                  <a:cubicBezTo>
                    <a:pt x="42285" y="111428"/>
                    <a:pt x="44571" y="114285"/>
                    <a:pt x="45714" y="115714"/>
                  </a:cubicBezTo>
                  <a:cubicBezTo>
                    <a:pt x="45714" y="117142"/>
                    <a:pt x="45714" y="120000"/>
                    <a:pt x="46857" y="120000"/>
                  </a:cubicBezTo>
                  <a:cubicBezTo>
                    <a:pt x="49142" y="120000"/>
                    <a:pt x="48000" y="117142"/>
                    <a:pt x="49142" y="115714"/>
                  </a:cubicBezTo>
                  <a:cubicBezTo>
                    <a:pt x="49142" y="111428"/>
                    <a:pt x="54857" y="112857"/>
                    <a:pt x="57142" y="112857"/>
                  </a:cubicBezTo>
                  <a:cubicBezTo>
                    <a:pt x="60571" y="112857"/>
                    <a:pt x="66285" y="111428"/>
                    <a:pt x="68571" y="114285"/>
                  </a:cubicBezTo>
                  <a:cubicBezTo>
                    <a:pt x="72000" y="115714"/>
                    <a:pt x="73142" y="112857"/>
                    <a:pt x="75428" y="110000"/>
                  </a:cubicBezTo>
                  <a:cubicBezTo>
                    <a:pt x="78857" y="104285"/>
                    <a:pt x="82285" y="104285"/>
                    <a:pt x="86857" y="102857"/>
                  </a:cubicBezTo>
                  <a:cubicBezTo>
                    <a:pt x="93714" y="102857"/>
                    <a:pt x="100571" y="100000"/>
                    <a:pt x="107428" y="97142"/>
                  </a:cubicBezTo>
                  <a:cubicBezTo>
                    <a:pt x="109714" y="95714"/>
                    <a:pt x="113142" y="94285"/>
                    <a:pt x="116571" y="94285"/>
                  </a:cubicBezTo>
                  <a:cubicBezTo>
                    <a:pt x="117714" y="92857"/>
                    <a:pt x="117714" y="90000"/>
                    <a:pt x="118857" y="87142"/>
                  </a:cubicBezTo>
                  <a:cubicBezTo>
                    <a:pt x="118857" y="85714"/>
                    <a:pt x="120000" y="82857"/>
                    <a:pt x="120000" y="80000"/>
                  </a:cubicBezTo>
                  <a:cubicBezTo>
                    <a:pt x="120000" y="78571"/>
                    <a:pt x="118857" y="74285"/>
                    <a:pt x="117714" y="72857"/>
                  </a:cubicBezTo>
                  <a:cubicBezTo>
                    <a:pt x="114285" y="72857"/>
                    <a:pt x="109714" y="72857"/>
                    <a:pt x="106285" y="71428"/>
                  </a:cubicBezTo>
                  <a:cubicBezTo>
                    <a:pt x="102857" y="71428"/>
                    <a:pt x="102857" y="70000"/>
                    <a:pt x="100571" y="67142"/>
                  </a:cubicBezTo>
                  <a:cubicBezTo>
                    <a:pt x="98285" y="61428"/>
                    <a:pt x="94857" y="60000"/>
                    <a:pt x="92571" y="55714"/>
                  </a:cubicBezTo>
                  <a:cubicBezTo>
                    <a:pt x="91428" y="55714"/>
                    <a:pt x="89142" y="50000"/>
                    <a:pt x="88000" y="48571"/>
                  </a:cubicBezTo>
                  <a:cubicBezTo>
                    <a:pt x="86857" y="45714"/>
                    <a:pt x="92571" y="44285"/>
                    <a:pt x="88000" y="41428"/>
                  </a:cubicBezTo>
                  <a:cubicBezTo>
                    <a:pt x="86857" y="41428"/>
                    <a:pt x="85714" y="38571"/>
                    <a:pt x="84571" y="38571"/>
                  </a:cubicBezTo>
                  <a:cubicBezTo>
                    <a:pt x="82285" y="38571"/>
                    <a:pt x="81142" y="34285"/>
                    <a:pt x="80000" y="31428"/>
                  </a:cubicBezTo>
                  <a:cubicBezTo>
                    <a:pt x="78857" y="27142"/>
                    <a:pt x="78857" y="28571"/>
                    <a:pt x="74285" y="285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0" name="Google Shape;772;gb0755e36db_0_0">
              <a:extLst>
                <a:ext uri="{FF2B5EF4-FFF2-40B4-BE49-F238E27FC236}">
                  <a16:creationId xmlns:a16="http://schemas.microsoft.com/office/drawing/2014/main" id="{AB0FCBC4-EB0A-1C4C-9F77-8BEDB4540B23}"/>
                </a:ext>
              </a:extLst>
            </p:cNvPr>
            <p:cNvSpPr/>
            <p:nvPr/>
          </p:nvSpPr>
          <p:spPr>
            <a:xfrm>
              <a:off x="13250127" y="7901221"/>
              <a:ext cx="175200" cy="18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71" y="120000"/>
                  </a:moveTo>
                  <a:cubicBezTo>
                    <a:pt x="40000" y="120000"/>
                    <a:pt x="40000" y="103636"/>
                    <a:pt x="45714" y="103636"/>
                  </a:cubicBezTo>
                  <a:cubicBezTo>
                    <a:pt x="51428" y="92727"/>
                    <a:pt x="62857" y="98181"/>
                    <a:pt x="68571" y="98181"/>
                  </a:cubicBezTo>
                  <a:cubicBezTo>
                    <a:pt x="74285" y="92727"/>
                    <a:pt x="91428" y="87272"/>
                    <a:pt x="85714" y="81818"/>
                  </a:cubicBezTo>
                  <a:cubicBezTo>
                    <a:pt x="80000" y="70909"/>
                    <a:pt x="74285" y="60000"/>
                    <a:pt x="62857" y="49090"/>
                  </a:cubicBezTo>
                  <a:cubicBezTo>
                    <a:pt x="85714" y="43636"/>
                    <a:pt x="102857" y="38181"/>
                    <a:pt x="120000" y="32727"/>
                  </a:cubicBezTo>
                  <a:cubicBezTo>
                    <a:pt x="120000" y="21818"/>
                    <a:pt x="114285" y="10909"/>
                    <a:pt x="108571" y="0"/>
                  </a:cubicBezTo>
                  <a:cubicBezTo>
                    <a:pt x="91428" y="5454"/>
                    <a:pt x="68571" y="27272"/>
                    <a:pt x="51428" y="27272"/>
                  </a:cubicBezTo>
                  <a:cubicBezTo>
                    <a:pt x="40000" y="27272"/>
                    <a:pt x="22857" y="16363"/>
                    <a:pt x="22857" y="5454"/>
                  </a:cubicBezTo>
                  <a:cubicBezTo>
                    <a:pt x="17142" y="27272"/>
                    <a:pt x="17142" y="43636"/>
                    <a:pt x="17142" y="60000"/>
                  </a:cubicBezTo>
                  <a:cubicBezTo>
                    <a:pt x="11428" y="70909"/>
                    <a:pt x="0" y="87272"/>
                    <a:pt x="0" y="98181"/>
                  </a:cubicBezTo>
                  <a:cubicBezTo>
                    <a:pt x="0" y="109090"/>
                    <a:pt x="0" y="109090"/>
                    <a:pt x="5714" y="114545"/>
                  </a:cubicBezTo>
                  <a:cubicBezTo>
                    <a:pt x="17142" y="114545"/>
                    <a:pt x="22857" y="120000"/>
                    <a:pt x="28571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1" name="Google Shape;773;gb0755e36db_0_0">
              <a:extLst>
                <a:ext uri="{FF2B5EF4-FFF2-40B4-BE49-F238E27FC236}">
                  <a16:creationId xmlns:a16="http://schemas.microsoft.com/office/drawing/2014/main" id="{2C2C1441-8795-0343-A452-4DA54184EA10}"/>
                </a:ext>
              </a:extLst>
            </p:cNvPr>
            <p:cNvSpPr/>
            <p:nvPr/>
          </p:nvSpPr>
          <p:spPr>
            <a:xfrm>
              <a:off x="13258748" y="7835112"/>
              <a:ext cx="66000" cy="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26666"/>
                  </a:moveTo>
                  <a:cubicBezTo>
                    <a:pt x="105000" y="13333"/>
                    <a:pt x="75000" y="0"/>
                    <a:pt x="60000" y="0"/>
                  </a:cubicBezTo>
                  <a:cubicBezTo>
                    <a:pt x="45000" y="13333"/>
                    <a:pt x="45000" y="13333"/>
                    <a:pt x="30000" y="26666"/>
                  </a:cubicBezTo>
                  <a:cubicBezTo>
                    <a:pt x="30000" y="53333"/>
                    <a:pt x="15000" y="80000"/>
                    <a:pt x="0" y="106666"/>
                  </a:cubicBezTo>
                  <a:cubicBezTo>
                    <a:pt x="30000" y="106666"/>
                    <a:pt x="30000" y="120000"/>
                    <a:pt x="60000" y="106666"/>
                  </a:cubicBezTo>
                  <a:cubicBezTo>
                    <a:pt x="75000" y="93333"/>
                    <a:pt x="120000" y="53333"/>
                    <a:pt x="105000" y="2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2" name="Google Shape;774;gb0755e36db_0_0">
              <a:extLst>
                <a:ext uri="{FF2B5EF4-FFF2-40B4-BE49-F238E27FC236}">
                  <a16:creationId xmlns:a16="http://schemas.microsoft.com/office/drawing/2014/main" id="{68C722AD-EC2D-3B48-892A-462D286B06F4}"/>
                </a:ext>
              </a:extLst>
            </p:cNvPr>
            <p:cNvSpPr/>
            <p:nvPr/>
          </p:nvSpPr>
          <p:spPr>
            <a:xfrm>
              <a:off x="13250127" y="7935718"/>
              <a:ext cx="258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1428"/>
                  </a:moveTo>
                  <a:cubicBezTo>
                    <a:pt x="0" y="85714"/>
                    <a:pt x="40000" y="102857"/>
                    <a:pt x="120000" y="119999"/>
                  </a:cubicBezTo>
                  <a:cubicBezTo>
                    <a:pt x="120000" y="85714"/>
                    <a:pt x="120000" y="51428"/>
                    <a:pt x="120000" y="17142"/>
                  </a:cubicBezTo>
                  <a:cubicBezTo>
                    <a:pt x="120000" y="0"/>
                    <a:pt x="120000" y="0"/>
                    <a:pt x="80000" y="0"/>
                  </a:cubicBezTo>
                  <a:cubicBezTo>
                    <a:pt x="0" y="0"/>
                    <a:pt x="0" y="34285"/>
                    <a:pt x="0" y="51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3" name="Google Shape;775;gb0755e36db_0_0">
              <a:extLst>
                <a:ext uri="{FF2B5EF4-FFF2-40B4-BE49-F238E27FC236}">
                  <a16:creationId xmlns:a16="http://schemas.microsoft.com/office/drawing/2014/main" id="{90622CFD-DE5A-B744-A9CB-E861A39663C1}"/>
                </a:ext>
              </a:extLst>
            </p:cNvPr>
            <p:cNvSpPr/>
            <p:nvPr/>
          </p:nvSpPr>
          <p:spPr>
            <a:xfrm>
              <a:off x="13215644" y="7901221"/>
              <a:ext cx="69000" cy="22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78461"/>
                  </a:moveTo>
                  <a:cubicBezTo>
                    <a:pt x="60000" y="73846"/>
                    <a:pt x="75000" y="69230"/>
                    <a:pt x="90000" y="60000"/>
                  </a:cubicBezTo>
                  <a:cubicBezTo>
                    <a:pt x="105000" y="50769"/>
                    <a:pt x="90000" y="55384"/>
                    <a:pt x="75000" y="46153"/>
                  </a:cubicBezTo>
                  <a:cubicBezTo>
                    <a:pt x="45000" y="36923"/>
                    <a:pt x="60000" y="13846"/>
                    <a:pt x="105000" y="18461"/>
                  </a:cubicBezTo>
                  <a:cubicBezTo>
                    <a:pt x="120000" y="4615"/>
                    <a:pt x="120000" y="4615"/>
                    <a:pt x="90000" y="0"/>
                  </a:cubicBezTo>
                  <a:cubicBezTo>
                    <a:pt x="60000" y="0"/>
                    <a:pt x="45000" y="23076"/>
                    <a:pt x="30000" y="32307"/>
                  </a:cubicBezTo>
                  <a:cubicBezTo>
                    <a:pt x="15000" y="36923"/>
                    <a:pt x="0" y="41538"/>
                    <a:pt x="0" y="50769"/>
                  </a:cubicBezTo>
                  <a:cubicBezTo>
                    <a:pt x="0" y="55384"/>
                    <a:pt x="15000" y="64615"/>
                    <a:pt x="15000" y="73846"/>
                  </a:cubicBezTo>
                  <a:cubicBezTo>
                    <a:pt x="15000" y="87692"/>
                    <a:pt x="30000" y="101538"/>
                    <a:pt x="30000" y="120000"/>
                  </a:cubicBezTo>
                  <a:cubicBezTo>
                    <a:pt x="30000" y="115384"/>
                    <a:pt x="30000" y="115384"/>
                    <a:pt x="30000" y="115384"/>
                  </a:cubicBezTo>
                  <a:cubicBezTo>
                    <a:pt x="45000" y="106153"/>
                    <a:pt x="45000" y="92307"/>
                    <a:pt x="60000" y="78461"/>
                  </a:cubicBezTo>
                  <a:cubicBezTo>
                    <a:pt x="60000" y="73846"/>
                    <a:pt x="60000" y="83076"/>
                    <a:pt x="60000" y="7846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4" name="Google Shape;776;gb0755e36db_0_0">
              <a:extLst>
                <a:ext uri="{FF2B5EF4-FFF2-40B4-BE49-F238E27FC236}">
                  <a16:creationId xmlns:a16="http://schemas.microsoft.com/office/drawing/2014/main" id="{68FEF2B0-DF53-B444-805F-4B166A734413}"/>
                </a:ext>
              </a:extLst>
            </p:cNvPr>
            <p:cNvSpPr/>
            <p:nvPr/>
          </p:nvSpPr>
          <p:spPr>
            <a:xfrm>
              <a:off x="13913945" y="8231781"/>
              <a:ext cx="432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000" y="120000"/>
                  </a:moveTo>
                  <a:cubicBezTo>
                    <a:pt x="72000" y="105000"/>
                    <a:pt x="120000" y="0"/>
                    <a:pt x="48000" y="0"/>
                  </a:cubicBezTo>
                  <a:cubicBezTo>
                    <a:pt x="24000" y="15000"/>
                    <a:pt x="0" y="45000"/>
                    <a:pt x="0" y="60000"/>
                  </a:cubicBezTo>
                  <a:cubicBezTo>
                    <a:pt x="0" y="90000"/>
                    <a:pt x="24000" y="105000"/>
                    <a:pt x="72000" y="120000"/>
                  </a:cubicBezTo>
                  <a:cubicBezTo>
                    <a:pt x="72000" y="120000"/>
                    <a:pt x="48000" y="120000"/>
                    <a:pt x="72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5" name="Google Shape;777;gb0755e36db_0_0">
              <a:extLst>
                <a:ext uri="{FF2B5EF4-FFF2-40B4-BE49-F238E27FC236}">
                  <a16:creationId xmlns:a16="http://schemas.microsoft.com/office/drawing/2014/main" id="{5C52D6CA-1A70-DB43-BAFD-17B933E34714}"/>
                </a:ext>
              </a:extLst>
            </p:cNvPr>
            <p:cNvSpPr/>
            <p:nvPr/>
          </p:nvSpPr>
          <p:spPr>
            <a:xfrm>
              <a:off x="13569106" y="8545096"/>
              <a:ext cx="448200" cy="28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415" y="0"/>
                  </a:moveTo>
                  <a:cubicBezTo>
                    <a:pt x="99622" y="3529"/>
                    <a:pt x="92830" y="7058"/>
                    <a:pt x="86037" y="7058"/>
                  </a:cubicBezTo>
                  <a:cubicBezTo>
                    <a:pt x="79245" y="10588"/>
                    <a:pt x="70188" y="7058"/>
                    <a:pt x="63396" y="14117"/>
                  </a:cubicBezTo>
                  <a:cubicBezTo>
                    <a:pt x="58867" y="21176"/>
                    <a:pt x="56603" y="28235"/>
                    <a:pt x="52075" y="35294"/>
                  </a:cubicBezTo>
                  <a:cubicBezTo>
                    <a:pt x="49811" y="38823"/>
                    <a:pt x="43018" y="31764"/>
                    <a:pt x="38490" y="31764"/>
                  </a:cubicBezTo>
                  <a:cubicBezTo>
                    <a:pt x="31698" y="31764"/>
                    <a:pt x="27169" y="31764"/>
                    <a:pt x="20377" y="31764"/>
                  </a:cubicBezTo>
                  <a:cubicBezTo>
                    <a:pt x="13584" y="31764"/>
                    <a:pt x="6792" y="28235"/>
                    <a:pt x="6792" y="42352"/>
                  </a:cubicBezTo>
                  <a:cubicBezTo>
                    <a:pt x="4528" y="49411"/>
                    <a:pt x="2264" y="45882"/>
                    <a:pt x="2264" y="52941"/>
                  </a:cubicBezTo>
                  <a:cubicBezTo>
                    <a:pt x="0" y="60000"/>
                    <a:pt x="0" y="67058"/>
                    <a:pt x="2264" y="74117"/>
                  </a:cubicBezTo>
                  <a:cubicBezTo>
                    <a:pt x="2264" y="81176"/>
                    <a:pt x="4528" y="91764"/>
                    <a:pt x="6792" y="98823"/>
                  </a:cubicBezTo>
                  <a:cubicBezTo>
                    <a:pt x="6792" y="102352"/>
                    <a:pt x="6792" y="109411"/>
                    <a:pt x="9056" y="112941"/>
                  </a:cubicBezTo>
                  <a:cubicBezTo>
                    <a:pt x="11320" y="120000"/>
                    <a:pt x="22641" y="116470"/>
                    <a:pt x="27169" y="112941"/>
                  </a:cubicBezTo>
                  <a:cubicBezTo>
                    <a:pt x="29433" y="109411"/>
                    <a:pt x="31698" y="105882"/>
                    <a:pt x="36226" y="102352"/>
                  </a:cubicBezTo>
                  <a:cubicBezTo>
                    <a:pt x="38490" y="102352"/>
                    <a:pt x="43018" y="102352"/>
                    <a:pt x="47547" y="102352"/>
                  </a:cubicBezTo>
                  <a:cubicBezTo>
                    <a:pt x="49811" y="98823"/>
                    <a:pt x="52075" y="95294"/>
                    <a:pt x="54339" y="91764"/>
                  </a:cubicBezTo>
                  <a:cubicBezTo>
                    <a:pt x="61132" y="88235"/>
                    <a:pt x="65660" y="88235"/>
                    <a:pt x="72452" y="84705"/>
                  </a:cubicBezTo>
                  <a:cubicBezTo>
                    <a:pt x="79245" y="81176"/>
                    <a:pt x="86037" y="77647"/>
                    <a:pt x="92830" y="74117"/>
                  </a:cubicBezTo>
                  <a:cubicBezTo>
                    <a:pt x="97358" y="70588"/>
                    <a:pt x="106415" y="67058"/>
                    <a:pt x="106415" y="60000"/>
                  </a:cubicBezTo>
                  <a:cubicBezTo>
                    <a:pt x="108679" y="49411"/>
                    <a:pt x="120000" y="49411"/>
                    <a:pt x="117735" y="42352"/>
                  </a:cubicBezTo>
                  <a:cubicBezTo>
                    <a:pt x="113207" y="28235"/>
                    <a:pt x="110943" y="14117"/>
                    <a:pt x="106415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6" name="Google Shape;778;gb0755e36db_0_0">
              <a:extLst>
                <a:ext uri="{FF2B5EF4-FFF2-40B4-BE49-F238E27FC236}">
                  <a16:creationId xmlns:a16="http://schemas.microsoft.com/office/drawing/2014/main" id="{D1562AD8-CD4E-8443-B63F-387D30FE549D}"/>
                </a:ext>
              </a:extLst>
            </p:cNvPr>
            <p:cNvSpPr/>
            <p:nvPr/>
          </p:nvSpPr>
          <p:spPr>
            <a:xfrm>
              <a:off x="13965672" y="8231781"/>
              <a:ext cx="344700" cy="41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146" y="46530"/>
                  </a:moveTo>
                  <a:cubicBezTo>
                    <a:pt x="105365" y="46530"/>
                    <a:pt x="102439" y="39183"/>
                    <a:pt x="99512" y="34285"/>
                  </a:cubicBezTo>
                  <a:cubicBezTo>
                    <a:pt x="96585" y="31836"/>
                    <a:pt x="84878" y="31836"/>
                    <a:pt x="81951" y="29387"/>
                  </a:cubicBezTo>
                  <a:cubicBezTo>
                    <a:pt x="73170" y="26938"/>
                    <a:pt x="70243" y="22040"/>
                    <a:pt x="64390" y="14693"/>
                  </a:cubicBezTo>
                  <a:cubicBezTo>
                    <a:pt x="64390" y="12244"/>
                    <a:pt x="61463" y="9795"/>
                    <a:pt x="61463" y="7346"/>
                  </a:cubicBezTo>
                  <a:cubicBezTo>
                    <a:pt x="61463" y="7346"/>
                    <a:pt x="64390" y="0"/>
                    <a:pt x="64390" y="0"/>
                  </a:cubicBezTo>
                  <a:cubicBezTo>
                    <a:pt x="61463" y="0"/>
                    <a:pt x="52682" y="9795"/>
                    <a:pt x="49756" y="12244"/>
                  </a:cubicBezTo>
                  <a:cubicBezTo>
                    <a:pt x="43902" y="17142"/>
                    <a:pt x="38048" y="24489"/>
                    <a:pt x="29268" y="24489"/>
                  </a:cubicBezTo>
                  <a:cubicBezTo>
                    <a:pt x="23414" y="26938"/>
                    <a:pt x="20487" y="24489"/>
                    <a:pt x="14634" y="24489"/>
                  </a:cubicBezTo>
                  <a:cubicBezTo>
                    <a:pt x="8780" y="26938"/>
                    <a:pt x="2926" y="31836"/>
                    <a:pt x="0" y="26938"/>
                  </a:cubicBezTo>
                  <a:cubicBezTo>
                    <a:pt x="2926" y="34285"/>
                    <a:pt x="5853" y="41632"/>
                    <a:pt x="14634" y="41632"/>
                  </a:cubicBezTo>
                  <a:cubicBezTo>
                    <a:pt x="20487" y="41632"/>
                    <a:pt x="43902" y="41632"/>
                    <a:pt x="46829" y="46530"/>
                  </a:cubicBezTo>
                  <a:cubicBezTo>
                    <a:pt x="55609" y="56326"/>
                    <a:pt x="49756" y="66122"/>
                    <a:pt x="46829" y="78367"/>
                  </a:cubicBezTo>
                  <a:cubicBezTo>
                    <a:pt x="43902" y="80816"/>
                    <a:pt x="32195" y="83265"/>
                    <a:pt x="32195" y="83265"/>
                  </a:cubicBezTo>
                  <a:cubicBezTo>
                    <a:pt x="20487" y="85714"/>
                    <a:pt x="8780" y="88163"/>
                    <a:pt x="0" y="90612"/>
                  </a:cubicBezTo>
                  <a:cubicBezTo>
                    <a:pt x="5853" y="100408"/>
                    <a:pt x="11707" y="110204"/>
                    <a:pt x="14634" y="119999"/>
                  </a:cubicBezTo>
                  <a:cubicBezTo>
                    <a:pt x="23414" y="117551"/>
                    <a:pt x="32195" y="117551"/>
                    <a:pt x="40975" y="117551"/>
                  </a:cubicBezTo>
                  <a:cubicBezTo>
                    <a:pt x="52682" y="115102"/>
                    <a:pt x="43902" y="112653"/>
                    <a:pt x="49756" y="107755"/>
                  </a:cubicBezTo>
                  <a:cubicBezTo>
                    <a:pt x="55609" y="105306"/>
                    <a:pt x="64390" y="107755"/>
                    <a:pt x="67317" y="102857"/>
                  </a:cubicBezTo>
                  <a:cubicBezTo>
                    <a:pt x="73170" y="97959"/>
                    <a:pt x="73170" y="95510"/>
                    <a:pt x="81951" y="93061"/>
                  </a:cubicBezTo>
                  <a:cubicBezTo>
                    <a:pt x="87804" y="90612"/>
                    <a:pt x="84878" y="83265"/>
                    <a:pt x="84878" y="78367"/>
                  </a:cubicBezTo>
                  <a:cubicBezTo>
                    <a:pt x="81951" y="73469"/>
                    <a:pt x="87804" y="73469"/>
                    <a:pt x="93658" y="73469"/>
                  </a:cubicBezTo>
                  <a:cubicBezTo>
                    <a:pt x="102439" y="71020"/>
                    <a:pt x="102439" y="63673"/>
                    <a:pt x="108292" y="58775"/>
                  </a:cubicBezTo>
                  <a:cubicBezTo>
                    <a:pt x="111219" y="56326"/>
                    <a:pt x="120000" y="48979"/>
                    <a:pt x="114146" y="46530"/>
                  </a:cubicBezTo>
                  <a:cubicBezTo>
                    <a:pt x="111219" y="46530"/>
                    <a:pt x="117073" y="48979"/>
                    <a:pt x="114146" y="4653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7" name="Google Shape;779;gb0755e36db_0_0">
              <a:extLst>
                <a:ext uri="{FF2B5EF4-FFF2-40B4-BE49-F238E27FC236}">
                  <a16:creationId xmlns:a16="http://schemas.microsoft.com/office/drawing/2014/main" id="{F1D91D95-C66F-8742-A17E-EC6B685EF62B}"/>
                </a:ext>
              </a:extLst>
            </p:cNvPr>
            <p:cNvSpPr/>
            <p:nvPr/>
          </p:nvSpPr>
          <p:spPr>
            <a:xfrm>
              <a:off x="14698456" y="7421194"/>
              <a:ext cx="462600" cy="20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5000"/>
                  </a:moveTo>
                  <a:cubicBezTo>
                    <a:pt x="113454" y="25000"/>
                    <a:pt x="109090" y="15000"/>
                    <a:pt x="102545" y="15000"/>
                  </a:cubicBezTo>
                  <a:cubicBezTo>
                    <a:pt x="96000" y="10000"/>
                    <a:pt x="87272" y="10000"/>
                    <a:pt x="78545" y="10000"/>
                  </a:cubicBezTo>
                  <a:cubicBezTo>
                    <a:pt x="72000" y="10000"/>
                    <a:pt x="65454" y="10000"/>
                    <a:pt x="58909" y="0"/>
                  </a:cubicBezTo>
                  <a:cubicBezTo>
                    <a:pt x="54545" y="0"/>
                    <a:pt x="50181" y="0"/>
                    <a:pt x="48000" y="10000"/>
                  </a:cubicBezTo>
                  <a:cubicBezTo>
                    <a:pt x="48000" y="20000"/>
                    <a:pt x="45818" y="25000"/>
                    <a:pt x="41454" y="20000"/>
                  </a:cubicBezTo>
                  <a:cubicBezTo>
                    <a:pt x="37090" y="15000"/>
                    <a:pt x="26181" y="5000"/>
                    <a:pt x="24000" y="25000"/>
                  </a:cubicBezTo>
                  <a:cubicBezTo>
                    <a:pt x="21818" y="30000"/>
                    <a:pt x="24000" y="30000"/>
                    <a:pt x="19636" y="35000"/>
                  </a:cubicBezTo>
                  <a:cubicBezTo>
                    <a:pt x="17454" y="40000"/>
                    <a:pt x="13090" y="50000"/>
                    <a:pt x="17454" y="55000"/>
                  </a:cubicBezTo>
                  <a:cubicBezTo>
                    <a:pt x="19636" y="60000"/>
                    <a:pt x="26181" y="65000"/>
                    <a:pt x="26181" y="60000"/>
                  </a:cubicBezTo>
                  <a:cubicBezTo>
                    <a:pt x="28363" y="50000"/>
                    <a:pt x="30545" y="55000"/>
                    <a:pt x="32727" y="60000"/>
                  </a:cubicBezTo>
                  <a:cubicBezTo>
                    <a:pt x="34909" y="65000"/>
                    <a:pt x="43636" y="70000"/>
                    <a:pt x="41454" y="75000"/>
                  </a:cubicBezTo>
                  <a:cubicBezTo>
                    <a:pt x="41454" y="80000"/>
                    <a:pt x="34909" y="80000"/>
                    <a:pt x="32727" y="85000"/>
                  </a:cubicBezTo>
                  <a:cubicBezTo>
                    <a:pt x="30545" y="90000"/>
                    <a:pt x="28363" y="95000"/>
                    <a:pt x="24000" y="85000"/>
                  </a:cubicBezTo>
                  <a:cubicBezTo>
                    <a:pt x="21818" y="80000"/>
                    <a:pt x="21818" y="95000"/>
                    <a:pt x="21818" y="100000"/>
                  </a:cubicBezTo>
                  <a:cubicBezTo>
                    <a:pt x="13090" y="110000"/>
                    <a:pt x="8727" y="75000"/>
                    <a:pt x="2181" y="100000"/>
                  </a:cubicBezTo>
                  <a:cubicBezTo>
                    <a:pt x="0" y="105000"/>
                    <a:pt x="21818" y="115000"/>
                    <a:pt x="24000" y="110000"/>
                  </a:cubicBezTo>
                  <a:cubicBezTo>
                    <a:pt x="26181" y="105000"/>
                    <a:pt x="30545" y="110000"/>
                    <a:pt x="32727" y="115000"/>
                  </a:cubicBezTo>
                  <a:cubicBezTo>
                    <a:pt x="34909" y="115000"/>
                    <a:pt x="41454" y="120000"/>
                    <a:pt x="45818" y="115000"/>
                  </a:cubicBezTo>
                  <a:cubicBezTo>
                    <a:pt x="48000" y="110000"/>
                    <a:pt x="52363" y="115000"/>
                    <a:pt x="54545" y="100000"/>
                  </a:cubicBezTo>
                  <a:cubicBezTo>
                    <a:pt x="54545" y="95000"/>
                    <a:pt x="58909" y="90000"/>
                    <a:pt x="61090" y="85000"/>
                  </a:cubicBezTo>
                  <a:cubicBezTo>
                    <a:pt x="63272" y="80000"/>
                    <a:pt x="72000" y="80000"/>
                    <a:pt x="72000" y="80000"/>
                  </a:cubicBezTo>
                  <a:cubicBezTo>
                    <a:pt x="74181" y="90000"/>
                    <a:pt x="76363" y="80000"/>
                    <a:pt x="80727" y="80000"/>
                  </a:cubicBezTo>
                  <a:cubicBezTo>
                    <a:pt x="82909" y="80000"/>
                    <a:pt x="85090" y="65000"/>
                    <a:pt x="87272" y="65000"/>
                  </a:cubicBezTo>
                  <a:cubicBezTo>
                    <a:pt x="89454" y="60000"/>
                    <a:pt x="93818" y="65000"/>
                    <a:pt x="96000" y="60000"/>
                  </a:cubicBezTo>
                  <a:cubicBezTo>
                    <a:pt x="104727" y="55000"/>
                    <a:pt x="109090" y="45000"/>
                    <a:pt x="117818" y="35000"/>
                  </a:cubicBezTo>
                  <a:cubicBezTo>
                    <a:pt x="120000" y="35000"/>
                    <a:pt x="120000" y="35000"/>
                    <a:pt x="120000" y="2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8" name="Google Shape;780;gb0755e36db_0_0">
              <a:extLst>
                <a:ext uri="{FF2B5EF4-FFF2-40B4-BE49-F238E27FC236}">
                  <a16:creationId xmlns:a16="http://schemas.microsoft.com/office/drawing/2014/main" id="{C7146044-C41F-3642-918C-C480ECB269A3}"/>
                </a:ext>
              </a:extLst>
            </p:cNvPr>
            <p:cNvSpPr/>
            <p:nvPr/>
          </p:nvSpPr>
          <p:spPr>
            <a:xfrm>
              <a:off x="14135220" y="7294720"/>
              <a:ext cx="750000" cy="439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168" y="73846"/>
                  </a:moveTo>
                  <a:cubicBezTo>
                    <a:pt x="106516" y="76153"/>
                    <a:pt x="106516" y="78461"/>
                    <a:pt x="109213" y="76153"/>
                  </a:cubicBezTo>
                  <a:cubicBezTo>
                    <a:pt x="110561" y="76153"/>
                    <a:pt x="111910" y="71538"/>
                    <a:pt x="113258" y="71538"/>
                  </a:cubicBezTo>
                  <a:cubicBezTo>
                    <a:pt x="120000" y="69230"/>
                    <a:pt x="111910" y="64615"/>
                    <a:pt x="109213" y="60000"/>
                  </a:cubicBezTo>
                  <a:cubicBezTo>
                    <a:pt x="107865" y="57692"/>
                    <a:pt x="107865" y="60000"/>
                    <a:pt x="106516" y="62307"/>
                  </a:cubicBezTo>
                  <a:cubicBezTo>
                    <a:pt x="106516" y="64615"/>
                    <a:pt x="102471" y="62307"/>
                    <a:pt x="101123" y="62307"/>
                  </a:cubicBezTo>
                  <a:cubicBezTo>
                    <a:pt x="95730" y="57692"/>
                    <a:pt x="103820" y="50769"/>
                    <a:pt x="105168" y="48461"/>
                  </a:cubicBezTo>
                  <a:cubicBezTo>
                    <a:pt x="105168" y="48461"/>
                    <a:pt x="99775" y="50769"/>
                    <a:pt x="99775" y="50769"/>
                  </a:cubicBezTo>
                  <a:cubicBezTo>
                    <a:pt x="97078" y="53076"/>
                    <a:pt x="94382" y="53076"/>
                    <a:pt x="91685" y="57692"/>
                  </a:cubicBezTo>
                  <a:cubicBezTo>
                    <a:pt x="90337" y="60000"/>
                    <a:pt x="88988" y="64615"/>
                    <a:pt x="87640" y="66923"/>
                  </a:cubicBezTo>
                  <a:cubicBezTo>
                    <a:pt x="86292" y="73846"/>
                    <a:pt x="84943" y="69230"/>
                    <a:pt x="83595" y="64615"/>
                  </a:cubicBezTo>
                  <a:cubicBezTo>
                    <a:pt x="82247" y="60000"/>
                    <a:pt x="79550" y="62307"/>
                    <a:pt x="76853" y="62307"/>
                  </a:cubicBezTo>
                  <a:cubicBezTo>
                    <a:pt x="74157" y="62307"/>
                    <a:pt x="72808" y="55384"/>
                    <a:pt x="71460" y="53076"/>
                  </a:cubicBezTo>
                  <a:cubicBezTo>
                    <a:pt x="68764" y="48461"/>
                    <a:pt x="72808" y="43846"/>
                    <a:pt x="70112" y="39230"/>
                  </a:cubicBezTo>
                  <a:cubicBezTo>
                    <a:pt x="68764" y="36923"/>
                    <a:pt x="67415" y="32307"/>
                    <a:pt x="66067" y="30000"/>
                  </a:cubicBezTo>
                  <a:cubicBezTo>
                    <a:pt x="64719" y="27692"/>
                    <a:pt x="62022" y="25384"/>
                    <a:pt x="60674" y="27692"/>
                  </a:cubicBezTo>
                  <a:cubicBezTo>
                    <a:pt x="57977" y="30000"/>
                    <a:pt x="55280" y="27692"/>
                    <a:pt x="51235" y="27692"/>
                  </a:cubicBezTo>
                  <a:cubicBezTo>
                    <a:pt x="48539" y="27692"/>
                    <a:pt x="44494" y="30000"/>
                    <a:pt x="41797" y="27692"/>
                  </a:cubicBezTo>
                  <a:cubicBezTo>
                    <a:pt x="40449" y="25384"/>
                    <a:pt x="37752" y="20769"/>
                    <a:pt x="36404" y="18461"/>
                  </a:cubicBezTo>
                  <a:cubicBezTo>
                    <a:pt x="33707" y="13846"/>
                    <a:pt x="32359" y="13846"/>
                    <a:pt x="31011" y="18461"/>
                  </a:cubicBezTo>
                  <a:cubicBezTo>
                    <a:pt x="29662" y="20769"/>
                    <a:pt x="28314" y="23076"/>
                    <a:pt x="25617" y="23076"/>
                  </a:cubicBezTo>
                  <a:cubicBezTo>
                    <a:pt x="21573" y="23076"/>
                    <a:pt x="21573" y="18461"/>
                    <a:pt x="22921" y="13846"/>
                  </a:cubicBezTo>
                  <a:cubicBezTo>
                    <a:pt x="24269" y="6923"/>
                    <a:pt x="24269" y="6923"/>
                    <a:pt x="20224" y="2307"/>
                  </a:cubicBezTo>
                  <a:cubicBezTo>
                    <a:pt x="20224" y="4615"/>
                    <a:pt x="20224" y="9230"/>
                    <a:pt x="20224" y="11538"/>
                  </a:cubicBezTo>
                  <a:cubicBezTo>
                    <a:pt x="20224" y="16153"/>
                    <a:pt x="21573" y="18461"/>
                    <a:pt x="18876" y="18461"/>
                  </a:cubicBezTo>
                  <a:cubicBezTo>
                    <a:pt x="16179" y="16153"/>
                    <a:pt x="16179" y="9230"/>
                    <a:pt x="17528" y="6923"/>
                  </a:cubicBezTo>
                  <a:cubicBezTo>
                    <a:pt x="17528" y="6923"/>
                    <a:pt x="20224" y="0"/>
                    <a:pt x="18876" y="0"/>
                  </a:cubicBezTo>
                  <a:cubicBezTo>
                    <a:pt x="12134" y="2307"/>
                    <a:pt x="6741" y="4615"/>
                    <a:pt x="1348" y="9230"/>
                  </a:cubicBezTo>
                  <a:cubicBezTo>
                    <a:pt x="0" y="9230"/>
                    <a:pt x="1348" y="32307"/>
                    <a:pt x="1348" y="34615"/>
                  </a:cubicBezTo>
                  <a:cubicBezTo>
                    <a:pt x="1348" y="41538"/>
                    <a:pt x="1348" y="48461"/>
                    <a:pt x="1348" y="53076"/>
                  </a:cubicBezTo>
                  <a:cubicBezTo>
                    <a:pt x="1348" y="57692"/>
                    <a:pt x="0" y="60000"/>
                    <a:pt x="2696" y="60000"/>
                  </a:cubicBezTo>
                  <a:cubicBezTo>
                    <a:pt x="4044" y="60000"/>
                    <a:pt x="5393" y="60000"/>
                    <a:pt x="8089" y="60000"/>
                  </a:cubicBezTo>
                  <a:cubicBezTo>
                    <a:pt x="10786" y="60000"/>
                    <a:pt x="6741" y="55384"/>
                    <a:pt x="8089" y="53076"/>
                  </a:cubicBezTo>
                  <a:cubicBezTo>
                    <a:pt x="9438" y="48461"/>
                    <a:pt x="12134" y="50769"/>
                    <a:pt x="13483" y="46153"/>
                  </a:cubicBezTo>
                  <a:cubicBezTo>
                    <a:pt x="16179" y="43846"/>
                    <a:pt x="16179" y="43846"/>
                    <a:pt x="17528" y="41538"/>
                  </a:cubicBezTo>
                  <a:cubicBezTo>
                    <a:pt x="20224" y="39230"/>
                    <a:pt x="21573" y="41538"/>
                    <a:pt x="22921" y="43846"/>
                  </a:cubicBezTo>
                  <a:cubicBezTo>
                    <a:pt x="24269" y="46153"/>
                    <a:pt x="28314" y="46153"/>
                    <a:pt x="28314" y="46153"/>
                  </a:cubicBezTo>
                  <a:cubicBezTo>
                    <a:pt x="29662" y="50769"/>
                    <a:pt x="28314" y="53076"/>
                    <a:pt x="28314" y="55384"/>
                  </a:cubicBezTo>
                  <a:cubicBezTo>
                    <a:pt x="29662" y="62307"/>
                    <a:pt x="33707" y="62307"/>
                    <a:pt x="35056" y="62307"/>
                  </a:cubicBezTo>
                  <a:cubicBezTo>
                    <a:pt x="41797" y="62307"/>
                    <a:pt x="41797" y="69230"/>
                    <a:pt x="44494" y="78461"/>
                  </a:cubicBezTo>
                  <a:cubicBezTo>
                    <a:pt x="45842" y="80769"/>
                    <a:pt x="48539" y="83076"/>
                    <a:pt x="51235" y="85384"/>
                  </a:cubicBezTo>
                  <a:cubicBezTo>
                    <a:pt x="52584" y="85384"/>
                    <a:pt x="53932" y="87692"/>
                    <a:pt x="55280" y="90000"/>
                  </a:cubicBezTo>
                  <a:cubicBezTo>
                    <a:pt x="59325" y="94615"/>
                    <a:pt x="63370" y="101538"/>
                    <a:pt x="67415" y="103846"/>
                  </a:cubicBezTo>
                  <a:cubicBezTo>
                    <a:pt x="72808" y="106153"/>
                    <a:pt x="72808" y="106153"/>
                    <a:pt x="72808" y="113076"/>
                  </a:cubicBezTo>
                  <a:cubicBezTo>
                    <a:pt x="75505" y="113076"/>
                    <a:pt x="79550" y="117692"/>
                    <a:pt x="82247" y="120000"/>
                  </a:cubicBezTo>
                  <a:cubicBezTo>
                    <a:pt x="82247" y="113076"/>
                    <a:pt x="80898" y="113076"/>
                    <a:pt x="84943" y="108461"/>
                  </a:cubicBezTo>
                  <a:cubicBezTo>
                    <a:pt x="86292" y="103846"/>
                    <a:pt x="83595" y="101538"/>
                    <a:pt x="83595" y="96923"/>
                  </a:cubicBezTo>
                  <a:cubicBezTo>
                    <a:pt x="84943" y="90000"/>
                    <a:pt x="80898" y="92307"/>
                    <a:pt x="79550" y="87692"/>
                  </a:cubicBezTo>
                  <a:cubicBezTo>
                    <a:pt x="78202" y="83076"/>
                    <a:pt x="84943" y="85384"/>
                    <a:pt x="86292" y="83076"/>
                  </a:cubicBezTo>
                  <a:cubicBezTo>
                    <a:pt x="90337" y="80769"/>
                    <a:pt x="86292" y="73846"/>
                    <a:pt x="88988" y="76153"/>
                  </a:cubicBezTo>
                  <a:cubicBezTo>
                    <a:pt x="94382" y="76153"/>
                    <a:pt x="88988" y="69230"/>
                    <a:pt x="91685" y="69230"/>
                  </a:cubicBezTo>
                  <a:cubicBezTo>
                    <a:pt x="93033" y="66923"/>
                    <a:pt x="94382" y="71538"/>
                    <a:pt x="95730" y="69230"/>
                  </a:cubicBezTo>
                  <a:cubicBezTo>
                    <a:pt x="97078" y="69230"/>
                    <a:pt x="98426" y="66923"/>
                    <a:pt x="99775" y="66923"/>
                  </a:cubicBezTo>
                  <a:cubicBezTo>
                    <a:pt x="102471" y="66923"/>
                    <a:pt x="99775" y="76153"/>
                    <a:pt x="99775" y="78461"/>
                  </a:cubicBezTo>
                  <a:cubicBezTo>
                    <a:pt x="101123" y="78461"/>
                    <a:pt x="103820" y="71538"/>
                    <a:pt x="103820" y="78461"/>
                  </a:cubicBezTo>
                  <a:cubicBezTo>
                    <a:pt x="103820" y="78461"/>
                    <a:pt x="103820" y="73846"/>
                    <a:pt x="105168" y="73846"/>
                  </a:cubicBezTo>
                  <a:cubicBezTo>
                    <a:pt x="106516" y="73846"/>
                    <a:pt x="103820" y="73846"/>
                    <a:pt x="105168" y="7384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9" name="Google Shape;781;gb0755e36db_0_0">
              <a:extLst>
                <a:ext uri="{FF2B5EF4-FFF2-40B4-BE49-F238E27FC236}">
                  <a16:creationId xmlns:a16="http://schemas.microsoft.com/office/drawing/2014/main" id="{32B27424-B008-524C-BE49-A36AAF697165}"/>
                </a:ext>
              </a:extLst>
            </p:cNvPr>
            <p:cNvSpPr/>
            <p:nvPr/>
          </p:nvSpPr>
          <p:spPr>
            <a:xfrm>
              <a:off x="14362241" y="7783372"/>
              <a:ext cx="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0" name="Google Shape;782;gb0755e36db_0_0">
              <a:extLst>
                <a:ext uri="{FF2B5EF4-FFF2-40B4-BE49-F238E27FC236}">
                  <a16:creationId xmlns:a16="http://schemas.microsoft.com/office/drawing/2014/main" id="{1EABC6CE-F349-5B41-93BF-2A5ECAF7E0EF}"/>
                </a:ext>
              </a:extLst>
            </p:cNvPr>
            <p:cNvSpPr/>
            <p:nvPr/>
          </p:nvSpPr>
          <p:spPr>
            <a:xfrm>
              <a:off x="13974292" y="7447063"/>
              <a:ext cx="615000" cy="3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78139"/>
                  </a:moveTo>
                  <a:cubicBezTo>
                    <a:pt x="118356" y="75348"/>
                    <a:pt x="116712" y="75348"/>
                    <a:pt x="113424" y="75348"/>
                  </a:cubicBezTo>
                  <a:cubicBezTo>
                    <a:pt x="111780" y="72558"/>
                    <a:pt x="108493" y="69767"/>
                    <a:pt x="106849" y="66976"/>
                  </a:cubicBezTo>
                  <a:cubicBezTo>
                    <a:pt x="103561" y="64186"/>
                    <a:pt x="98630" y="61395"/>
                    <a:pt x="95342" y="55813"/>
                  </a:cubicBezTo>
                  <a:cubicBezTo>
                    <a:pt x="93698" y="50232"/>
                    <a:pt x="88767" y="50232"/>
                    <a:pt x="85479" y="44651"/>
                  </a:cubicBezTo>
                  <a:cubicBezTo>
                    <a:pt x="83835" y="36279"/>
                    <a:pt x="82191" y="25116"/>
                    <a:pt x="77260" y="25116"/>
                  </a:cubicBezTo>
                  <a:cubicBezTo>
                    <a:pt x="72328" y="25116"/>
                    <a:pt x="65753" y="25116"/>
                    <a:pt x="65753" y="13953"/>
                  </a:cubicBezTo>
                  <a:cubicBezTo>
                    <a:pt x="65753" y="11162"/>
                    <a:pt x="67397" y="5581"/>
                    <a:pt x="65753" y="5581"/>
                  </a:cubicBezTo>
                  <a:cubicBezTo>
                    <a:pt x="64109" y="2790"/>
                    <a:pt x="62465" y="5581"/>
                    <a:pt x="59178" y="2790"/>
                  </a:cubicBezTo>
                  <a:cubicBezTo>
                    <a:pt x="59178" y="2790"/>
                    <a:pt x="57534" y="0"/>
                    <a:pt x="55890" y="0"/>
                  </a:cubicBezTo>
                  <a:cubicBezTo>
                    <a:pt x="54246" y="0"/>
                    <a:pt x="52602" y="2790"/>
                    <a:pt x="50958" y="2790"/>
                  </a:cubicBezTo>
                  <a:cubicBezTo>
                    <a:pt x="49315" y="0"/>
                    <a:pt x="47671" y="8372"/>
                    <a:pt x="46027" y="8372"/>
                  </a:cubicBezTo>
                  <a:cubicBezTo>
                    <a:pt x="44383" y="8372"/>
                    <a:pt x="39452" y="11162"/>
                    <a:pt x="41095" y="16744"/>
                  </a:cubicBezTo>
                  <a:cubicBezTo>
                    <a:pt x="42739" y="25116"/>
                    <a:pt x="41095" y="22325"/>
                    <a:pt x="36164" y="22325"/>
                  </a:cubicBezTo>
                  <a:cubicBezTo>
                    <a:pt x="34520" y="22325"/>
                    <a:pt x="29589" y="22325"/>
                    <a:pt x="27945" y="22325"/>
                  </a:cubicBezTo>
                  <a:cubicBezTo>
                    <a:pt x="24657" y="16744"/>
                    <a:pt x="23013" y="11162"/>
                    <a:pt x="19726" y="5581"/>
                  </a:cubicBezTo>
                  <a:cubicBezTo>
                    <a:pt x="14794" y="0"/>
                    <a:pt x="8219" y="8372"/>
                    <a:pt x="3287" y="13953"/>
                  </a:cubicBezTo>
                  <a:cubicBezTo>
                    <a:pt x="4931" y="16744"/>
                    <a:pt x="9863" y="27906"/>
                    <a:pt x="8219" y="33488"/>
                  </a:cubicBezTo>
                  <a:cubicBezTo>
                    <a:pt x="0" y="41860"/>
                    <a:pt x="9863" y="41860"/>
                    <a:pt x="13150" y="47441"/>
                  </a:cubicBezTo>
                  <a:cubicBezTo>
                    <a:pt x="13150" y="47441"/>
                    <a:pt x="13150" y="53023"/>
                    <a:pt x="13150" y="53023"/>
                  </a:cubicBezTo>
                  <a:cubicBezTo>
                    <a:pt x="11506" y="55813"/>
                    <a:pt x="14794" y="61395"/>
                    <a:pt x="16438" y="61395"/>
                  </a:cubicBezTo>
                  <a:cubicBezTo>
                    <a:pt x="16438" y="64186"/>
                    <a:pt x="14794" y="66976"/>
                    <a:pt x="14794" y="72558"/>
                  </a:cubicBezTo>
                  <a:cubicBezTo>
                    <a:pt x="14794" y="75348"/>
                    <a:pt x="14794" y="80930"/>
                    <a:pt x="14794" y="86511"/>
                  </a:cubicBezTo>
                  <a:cubicBezTo>
                    <a:pt x="18082" y="86511"/>
                    <a:pt x="19726" y="86511"/>
                    <a:pt x="23013" y="80930"/>
                  </a:cubicBezTo>
                  <a:cubicBezTo>
                    <a:pt x="24657" y="78139"/>
                    <a:pt x="26301" y="75348"/>
                    <a:pt x="27945" y="72558"/>
                  </a:cubicBezTo>
                  <a:cubicBezTo>
                    <a:pt x="34520" y="72558"/>
                    <a:pt x="39452" y="69767"/>
                    <a:pt x="44383" y="75348"/>
                  </a:cubicBezTo>
                  <a:cubicBezTo>
                    <a:pt x="47671" y="83720"/>
                    <a:pt x="57534" y="78139"/>
                    <a:pt x="60821" y="86511"/>
                  </a:cubicBezTo>
                  <a:cubicBezTo>
                    <a:pt x="64109" y="94883"/>
                    <a:pt x="67397" y="97674"/>
                    <a:pt x="73972" y="97674"/>
                  </a:cubicBezTo>
                  <a:cubicBezTo>
                    <a:pt x="75616" y="97674"/>
                    <a:pt x="75616" y="97674"/>
                    <a:pt x="75616" y="103255"/>
                  </a:cubicBezTo>
                  <a:cubicBezTo>
                    <a:pt x="75616" y="111627"/>
                    <a:pt x="75616" y="111627"/>
                    <a:pt x="78904" y="117209"/>
                  </a:cubicBezTo>
                  <a:cubicBezTo>
                    <a:pt x="82191" y="117209"/>
                    <a:pt x="83835" y="120000"/>
                    <a:pt x="87123" y="120000"/>
                  </a:cubicBezTo>
                  <a:cubicBezTo>
                    <a:pt x="92054" y="120000"/>
                    <a:pt x="92054" y="117209"/>
                    <a:pt x="93698" y="111627"/>
                  </a:cubicBezTo>
                  <a:cubicBezTo>
                    <a:pt x="95342" y="106046"/>
                    <a:pt x="98630" y="108837"/>
                    <a:pt x="101917" y="106046"/>
                  </a:cubicBezTo>
                  <a:cubicBezTo>
                    <a:pt x="105205" y="103255"/>
                    <a:pt x="105205" y="97674"/>
                    <a:pt x="106849" y="92093"/>
                  </a:cubicBezTo>
                  <a:cubicBezTo>
                    <a:pt x="106849" y="86511"/>
                    <a:pt x="111780" y="92093"/>
                    <a:pt x="113424" y="86511"/>
                  </a:cubicBezTo>
                  <a:cubicBezTo>
                    <a:pt x="113424" y="80930"/>
                    <a:pt x="118356" y="86511"/>
                    <a:pt x="119999" y="86511"/>
                  </a:cubicBezTo>
                  <a:cubicBezTo>
                    <a:pt x="119999" y="83720"/>
                    <a:pt x="119999" y="80930"/>
                    <a:pt x="119999" y="7813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1" name="Google Shape;783;gb0755e36db_0_0">
              <a:extLst>
                <a:ext uri="{FF2B5EF4-FFF2-40B4-BE49-F238E27FC236}">
                  <a16:creationId xmlns:a16="http://schemas.microsoft.com/office/drawing/2014/main" id="{8DD1473E-3476-9344-A141-18B1E3ED12DB}"/>
                </a:ext>
              </a:extLst>
            </p:cNvPr>
            <p:cNvSpPr/>
            <p:nvPr/>
          </p:nvSpPr>
          <p:spPr>
            <a:xfrm>
              <a:off x="14623744" y="7530422"/>
              <a:ext cx="336300" cy="22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44444"/>
                  </a:moveTo>
                  <a:cubicBezTo>
                    <a:pt x="84000" y="48888"/>
                    <a:pt x="81000" y="44444"/>
                    <a:pt x="75000" y="44444"/>
                  </a:cubicBezTo>
                  <a:cubicBezTo>
                    <a:pt x="69000" y="44444"/>
                    <a:pt x="66000" y="35555"/>
                    <a:pt x="63000" y="35555"/>
                  </a:cubicBezTo>
                  <a:cubicBezTo>
                    <a:pt x="60000" y="35555"/>
                    <a:pt x="60000" y="40000"/>
                    <a:pt x="57000" y="40000"/>
                  </a:cubicBezTo>
                  <a:cubicBezTo>
                    <a:pt x="57000" y="44444"/>
                    <a:pt x="54000" y="40000"/>
                    <a:pt x="51000" y="40000"/>
                  </a:cubicBezTo>
                  <a:cubicBezTo>
                    <a:pt x="45000" y="40000"/>
                    <a:pt x="36000" y="40000"/>
                    <a:pt x="30000" y="35555"/>
                  </a:cubicBezTo>
                  <a:cubicBezTo>
                    <a:pt x="27000" y="31111"/>
                    <a:pt x="36000" y="22222"/>
                    <a:pt x="36000" y="22222"/>
                  </a:cubicBezTo>
                  <a:cubicBezTo>
                    <a:pt x="42000" y="17777"/>
                    <a:pt x="45000" y="31111"/>
                    <a:pt x="48000" y="31111"/>
                  </a:cubicBezTo>
                  <a:cubicBezTo>
                    <a:pt x="54000" y="31111"/>
                    <a:pt x="57000" y="26666"/>
                    <a:pt x="57000" y="22222"/>
                  </a:cubicBezTo>
                  <a:cubicBezTo>
                    <a:pt x="54000" y="17777"/>
                    <a:pt x="51000" y="26666"/>
                    <a:pt x="48000" y="26666"/>
                  </a:cubicBezTo>
                  <a:cubicBezTo>
                    <a:pt x="45000" y="22222"/>
                    <a:pt x="51000" y="8888"/>
                    <a:pt x="48000" y="4444"/>
                  </a:cubicBezTo>
                  <a:cubicBezTo>
                    <a:pt x="48000" y="0"/>
                    <a:pt x="42000" y="8888"/>
                    <a:pt x="42000" y="8888"/>
                  </a:cubicBezTo>
                  <a:cubicBezTo>
                    <a:pt x="36000" y="13333"/>
                    <a:pt x="33000" y="4444"/>
                    <a:pt x="30000" y="8888"/>
                  </a:cubicBezTo>
                  <a:cubicBezTo>
                    <a:pt x="24000" y="8888"/>
                    <a:pt x="36000" y="22222"/>
                    <a:pt x="24000" y="22222"/>
                  </a:cubicBezTo>
                  <a:cubicBezTo>
                    <a:pt x="18000" y="17777"/>
                    <a:pt x="27000" y="35555"/>
                    <a:pt x="18000" y="35555"/>
                  </a:cubicBezTo>
                  <a:cubicBezTo>
                    <a:pt x="15000" y="40000"/>
                    <a:pt x="0" y="35555"/>
                    <a:pt x="3000" y="44444"/>
                  </a:cubicBezTo>
                  <a:cubicBezTo>
                    <a:pt x="6000" y="57777"/>
                    <a:pt x="15000" y="48888"/>
                    <a:pt x="12000" y="62222"/>
                  </a:cubicBezTo>
                  <a:cubicBezTo>
                    <a:pt x="12000" y="75555"/>
                    <a:pt x="21000" y="75555"/>
                    <a:pt x="12000" y="84444"/>
                  </a:cubicBezTo>
                  <a:cubicBezTo>
                    <a:pt x="9000" y="88888"/>
                    <a:pt x="3000" y="106666"/>
                    <a:pt x="12000" y="106666"/>
                  </a:cubicBezTo>
                  <a:cubicBezTo>
                    <a:pt x="18000" y="106666"/>
                    <a:pt x="24000" y="93333"/>
                    <a:pt x="27000" y="97777"/>
                  </a:cubicBezTo>
                  <a:cubicBezTo>
                    <a:pt x="36000" y="111111"/>
                    <a:pt x="27000" y="88888"/>
                    <a:pt x="36000" y="88888"/>
                  </a:cubicBezTo>
                  <a:cubicBezTo>
                    <a:pt x="42000" y="88888"/>
                    <a:pt x="45000" y="84444"/>
                    <a:pt x="51000" y="75555"/>
                  </a:cubicBezTo>
                  <a:cubicBezTo>
                    <a:pt x="54000" y="62222"/>
                    <a:pt x="57000" y="66666"/>
                    <a:pt x="60000" y="75555"/>
                  </a:cubicBezTo>
                  <a:cubicBezTo>
                    <a:pt x="63000" y="80000"/>
                    <a:pt x="66000" y="84444"/>
                    <a:pt x="66000" y="93333"/>
                  </a:cubicBezTo>
                  <a:cubicBezTo>
                    <a:pt x="66000" y="97777"/>
                    <a:pt x="63000" y="102222"/>
                    <a:pt x="63000" y="106666"/>
                  </a:cubicBezTo>
                  <a:cubicBezTo>
                    <a:pt x="66000" y="120000"/>
                    <a:pt x="78000" y="106666"/>
                    <a:pt x="81000" y="102222"/>
                  </a:cubicBezTo>
                  <a:cubicBezTo>
                    <a:pt x="84000" y="97777"/>
                    <a:pt x="93000" y="88888"/>
                    <a:pt x="96000" y="93333"/>
                  </a:cubicBezTo>
                  <a:cubicBezTo>
                    <a:pt x="102000" y="102222"/>
                    <a:pt x="108000" y="88888"/>
                    <a:pt x="117000" y="93333"/>
                  </a:cubicBezTo>
                  <a:cubicBezTo>
                    <a:pt x="120000" y="88888"/>
                    <a:pt x="114000" y="80000"/>
                    <a:pt x="114000" y="80000"/>
                  </a:cubicBezTo>
                  <a:cubicBezTo>
                    <a:pt x="111000" y="71111"/>
                    <a:pt x="114000" y="62222"/>
                    <a:pt x="108000" y="62222"/>
                  </a:cubicBezTo>
                  <a:cubicBezTo>
                    <a:pt x="99000" y="66666"/>
                    <a:pt x="93000" y="53333"/>
                    <a:pt x="96000" y="40000"/>
                  </a:cubicBezTo>
                  <a:cubicBezTo>
                    <a:pt x="96000" y="40000"/>
                    <a:pt x="93000" y="40000"/>
                    <a:pt x="90000" y="44444"/>
                  </a:cubicBezTo>
                  <a:cubicBezTo>
                    <a:pt x="87000" y="44444"/>
                    <a:pt x="93000" y="40000"/>
                    <a:pt x="90000" y="4444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2" name="Google Shape;784;gb0755e36db_0_0">
              <a:extLst>
                <a:ext uri="{FF2B5EF4-FFF2-40B4-BE49-F238E27FC236}">
                  <a16:creationId xmlns:a16="http://schemas.microsoft.com/office/drawing/2014/main" id="{8E71BB31-A460-3845-AFAA-D858AA402735}"/>
                </a:ext>
              </a:extLst>
            </p:cNvPr>
            <p:cNvSpPr/>
            <p:nvPr/>
          </p:nvSpPr>
          <p:spPr>
            <a:xfrm>
              <a:off x="14353620" y="7725884"/>
              <a:ext cx="698400" cy="62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66" y="82702"/>
                  </a:moveTo>
                  <a:cubicBezTo>
                    <a:pt x="11566" y="84324"/>
                    <a:pt x="11566" y="85945"/>
                    <a:pt x="13012" y="87567"/>
                  </a:cubicBezTo>
                  <a:cubicBezTo>
                    <a:pt x="14457" y="89189"/>
                    <a:pt x="15903" y="90810"/>
                    <a:pt x="15903" y="92432"/>
                  </a:cubicBezTo>
                  <a:cubicBezTo>
                    <a:pt x="15903" y="94054"/>
                    <a:pt x="8674" y="97297"/>
                    <a:pt x="7228" y="98918"/>
                  </a:cubicBezTo>
                  <a:cubicBezTo>
                    <a:pt x="5783" y="98918"/>
                    <a:pt x="4337" y="100540"/>
                    <a:pt x="4337" y="103783"/>
                  </a:cubicBezTo>
                  <a:cubicBezTo>
                    <a:pt x="4337" y="107027"/>
                    <a:pt x="4337" y="107027"/>
                    <a:pt x="8674" y="107027"/>
                  </a:cubicBezTo>
                  <a:cubicBezTo>
                    <a:pt x="11566" y="105405"/>
                    <a:pt x="15903" y="105405"/>
                    <a:pt x="18795" y="103783"/>
                  </a:cubicBezTo>
                  <a:cubicBezTo>
                    <a:pt x="21686" y="103783"/>
                    <a:pt x="24578" y="103783"/>
                    <a:pt x="27469" y="105405"/>
                  </a:cubicBezTo>
                  <a:cubicBezTo>
                    <a:pt x="28915" y="105405"/>
                    <a:pt x="31807" y="105405"/>
                    <a:pt x="33253" y="105405"/>
                  </a:cubicBezTo>
                  <a:cubicBezTo>
                    <a:pt x="36144" y="105405"/>
                    <a:pt x="37590" y="103783"/>
                    <a:pt x="40481" y="103783"/>
                  </a:cubicBezTo>
                  <a:cubicBezTo>
                    <a:pt x="41927" y="103783"/>
                    <a:pt x="41927" y="107027"/>
                    <a:pt x="41927" y="108648"/>
                  </a:cubicBezTo>
                  <a:cubicBezTo>
                    <a:pt x="43373" y="110270"/>
                    <a:pt x="44819" y="110270"/>
                    <a:pt x="46265" y="111891"/>
                  </a:cubicBezTo>
                  <a:cubicBezTo>
                    <a:pt x="46265" y="113513"/>
                    <a:pt x="47710" y="116756"/>
                    <a:pt x="47710" y="118378"/>
                  </a:cubicBezTo>
                  <a:cubicBezTo>
                    <a:pt x="50602" y="120000"/>
                    <a:pt x="49156" y="116756"/>
                    <a:pt x="49156" y="115135"/>
                  </a:cubicBezTo>
                  <a:cubicBezTo>
                    <a:pt x="50602" y="115135"/>
                    <a:pt x="52048" y="118378"/>
                    <a:pt x="52048" y="118378"/>
                  </a:cubicBezTo>
                  <a:cubicBezTo>
                    <a:pt x="54939" y="116756"/>
                    <a:pt x="57831" y="113513"/>
                    <a:pt x="62168" y="115135"/>
                  </a:cubicBezTo>
                  <a:cubicBezTo>
                    <a:pt x="63614" y="115135"/>
                    <a:pt x="65060" y="115135"/>
                    <a:pt x="66506" y="113513"/>
                  </a:cubicBezTo>
                  <a:cubicBezTo>
                    <a:pt x="67951" y="113513"/>
                    <a:pt x="70843" y="113513"/>
                    <a:pt x="72289" y="113513"/>
                  </a:cubicBezTo>
                  <a:cubicBezTo>
                    <a:pt x="73734" y="111891"/>
                    <a:pt x="70843" y="103783"/>
                    <a:pt x="69397" y="103783"/>
                  </a:cubicBezTo>
                  <a:cubicBezTo>
                    <a:pt x="67951" y="102162"/>
                    <a:pt x="66506" y="102162"/>
                    <a:pt x="66506" y="98918"/>
                  </a:cubicBezTo>
                  <a:cubicBezTo>
                    <a:pt x="66506" y="95675"/>
                    <a:pt x="65060" y="94054"/>
                    <a:pt x="63614" y="92432"/>
                  </a:cubicBezTo>
                  <a:cubicBezTo>
                    <a:pt x="59277" y="90810"/>
                    <a:pt x="65060" y="87567"/>
                    <a:pt x="66506" y="84324"/>
                  </a:cubicBezTo>
                  <a:cubicBezTo>
                    <a:pt x="67951" y="84324"/>
                    <a:pt x="67951" y="82702"/>
                    <a:pt x="70843" y="84324"/>
                  </a:cubicBezTo>
                  <a:cubicBezTo>
                    <a:pt x="73734" y="87567"/>
                    <a:pt x="72289" y="84324"/>
                    <a:pt x="75180" y="84324"/>
                  </a:cubicBezTo>
                  <a:cubicBezTo>
                    <a:pt x="80963" y="82702"/>
                    <a:pt x="79518" y="77837"/>
                    <a:pt x="82409" y="74594"/>
                  </a:cubicBezTo>
                  <a:cubicBezTo>
                    <a:pt x="83855" y="72972"/>
                    <a:pt x="86746" y="72972"/>
                    <a:pt x="86746" y="71351"/>
                  </a:cubicBezTo>
                  <a:cubicBezTo>
                    <a:pt x="88192" y="69729"/>
                    <a:pt x="89638" y="68108"/>
                    <a:pt x="89638" y="66486"/>
                  </a:cubicBezTo>
                  <a:cubicBezTo>
                    <a:pt x="89638" y="64864"/>
                    <a:pt x="92530" y="63243"/>
                    <a:pt x="93975" y="63243"/>
                  </a:cubicBezTo>
                  <a:cubicBezTo>
                    <a:pt x="95421" y="63243"/>
                    <a:pt x="95421" y="60000"/>
                    <a:pt x="95421" y="60000"/>
                  </a:cubicBezTo>
                  <a:cubicBezTo>
                    <a:pt x="95421" y="55135"/>
                    <a:pt x="101204" y="58378"/>
                    <a:pt x="99759" y="53513"/>
                  </a:cubicBezTo>
                  <a:cubicBezTo>
                    <a:pt x="99759" y="48648"/>
                    <a:pt x="98313" y="47027"/>
                    <a:pt x="102650" y="43783"/>
                  </a:cubicBezTo>
                  <a:cubicBezTo>
                    <a:pt x="104096" y="43783"/>
                    <a:pt x="96867" y="38918"/>
                    <a:pt x="95421" y="37297"/>
                  </a:cubicBezTo>
                  <a:cubicBezTo>
                    <a:pt x="93975" y="34054"/>
                    <a:pt x="95421" y="29189"/>
                    <a:pt x="93975" y="25945"/>
                  </a:cubicBezTo>
                  <a:cubicBezTo>
                    <a:pt x="93975" y="21081"/>
                    <a:pt x="98313" y="21081"/>
                    <a:pt x="101204" y="22702"/>
                  </a:cubicBezTo>
                  <a:cubicBezTo>
                    <a:pt x="102650" y="22702"/>
                    <a:pt x="105542" y="24324"/>
                    <a:pt x="106987" y="24324"/>
                  </a:cubicBezTo>
                  <a:cubicBezTo>
                    <a:pt x="109879" y="24324"/>
                    <a:pt x="109879" y="22702"/>
                    <a:pt x="111325" y="21081"/>
                  </a:cubicBezTo>
                  <a:cubicBezTo>
                    <a:pt x="115662" y="21081"/>
                    <a:pt x="117108" y="21081"/>
                    <a:pt x="119999" y="16216"/>
                  </a:cubicBezTo>
                  <a:cubicBezTo>
                    <a:pt x="115662" y="14594"/>
                    <a:pt x="111325" y="12972"/>
                    <a:pt x="109879" y="9729"/>
                  </a:cubicBezTo>
                  <a:cubicBezTo>
                    <a:pt x="108433" y="8108"/>
                    <a:pt x="108433" y="4864"/>
                    <a:pt x="106987" y="3243"/>
                  </a:cubicBezTo>
                  <a:cubicBezTo>
                    <a:pt x="105542" y="1621"/>
                    <a:pt x="104096" y="1621"/>
                    <a:pt x="102650" y="0"/>
                  </a:cubicBezTo>
                  <a:cubicBezTo>
                    <a:pt x="99759" y="0"/>
                    <a:pt x="95421" y="1621"/>
                    <a:pt x="93975" y="1621"/>
                  </a:cubicBezTo>
                  <a:cubicBezTo>
                    <a:pt x="88192" y="0"/>
                    <a:pt x="85301" y="3243"/>
                    <a:pt x="80963" y="6486"/>
                  </a:cubicBezTo>
                  <a:cubicBezTo>
                    <a:pt x="76626" y="8108"/>
                    <a:pt x="73734" y="8108"/>
                    <a:pt x="76626" y="12972"/>
                  </a:cubicBezTo>
                  <a:cubicBezTo>
                    <a:pt x="79518" y="16216"/>
                    <a:pt x="76626" y="19459"/>
                    <a:pt x="73734" y="21081"/>
                  </a:cubicBezTo>
                  <a:cubicBezTo>
                    <a:pt x="70843" y="24324"/>
                    <a:pt x="75180" y="30810"/>
                    <a:pt x="69397" y="29189"/>
                  </a:cubicBezTo>
                  <a:cubicBezTo>
                    <a:pt x="62168" y="29189"/>
                    <a:pt x="67951" y="30810"/>
                    <a:pt x="67951" y="34054"/>
                  </a:cubicBezTo>
                  <a:cubicBezTo>
                    <a:pt x="69397" y="35675"/>
                    <a:pt x="63614" y="37297"/>
                    <a:pt x="62168" y="38918"/>
                  </a:cubicBezTo>
                  <a:cubicBezTo>
                    <a:pt x="60722" y="42162"/>
                    <a:pt x="60722" y="48648"/>
                    <a:pt x="59277" y="48648"/>
                  </a:cubicBezTo>
                  <a:cubicBezTo>
                    <a:pt x="57831" y="50270"/>
                    <a:pt x="56385" y="48648"/>
                    <a:pt x="54939" y="48648"/>
                  </a:cubicBezTo>
                  <a:cubicBezTo>
                    <a:pt x="52048" y="48648"/>
                    <a:pt x="50602" y="50270"/>
                    <a:pt x="49156" y="51891"/>
                  </a:cubicBezTo>
                  <a:cubicBezTo>
                    <a:pt x="46265" y="53513"/>
                    <a:pt x="44819" y="51891"/>
                    <a:pt x="43373" y="53513"/>
                  </a:cubicBezTo>
                  <a:cubicBezTo>
                    <a:pt x="40481" y="55135"/>
                    <a:pt x="40481" y="56756"/>
                    <a:pt x="39036" y="60000"/>
                  </a:cubicBezTo>
                  <a:cubicBezTo>
                    <a:pt x="39036" y="64864"/>
                    <a:pt x="36144" y="66486"/>
                    <a:pt x="31807" y="68108"/>
                  </a:cubicBezTo>
                  <a:cubicBezTo>
                    <a:pt x="27469" y="69729"/>
                    <a:pt x="23132" y="69729"/>
                    <a:pt x="18795" y="69729"/>
                  </a:cubicBezTo>
                  <a:cubicBezTo>
                    <a:pt x="11566" y="69729"/>
                    <a:pt x="5783" y="68108"/>
                    <a:pt x="0" y="64864"/>
                  </a:cubicBezTo>
                  <a:cubicBezTo>
                    <a:pt x="1445" y="68108"/>
                    <a:pt x="2891" y="71351"/>
                    <a:pt x="4337" y="74594"/>
                  </a:cubicBezTo>
                  <a:cubicBezTo>
                    <a:pt x="5783" y="76216"/>
                    <a:pt x="11566" y="77837"/>
                    <a:pt x="11566" y="8270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3" name="Google Shape;785;gb0755e36db_0_0">
              <a:extLst>
                <a:ext uri="{FF2B5EF4-FFF2-40B4-BE49-F238E27FC236}">
                  <a16:creationId xmlns:a16="http://schemas.microsoft.com/office/drawing/2014/main" id="{444F88C3-6BC4-574F-9152-097668B3D8E7}"/>
                </a:ext>
              </a:extLst>
            </p:cNvPr>
            <p:cNvSpPr/>
            <p:nvPr/>
          </p:nvSpPr>
          <p:spPr>
            <a:xfrm>
              <a:off x="14319134" y="7648273"/>
              <a:ext cx="632100" cy="44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200" y="15849"/>
                  </a:moveTo>
                  <a:cubicBezTo>
                    <a:pt x="113600" y="15849"/>
                    <a:pt x="112000" y="20377"/>
                    <a:pt x="110400" y="18113"/>
                  </a:cubicBezTo>
                  <a:cubicBezTo>
                    <a:pt x="108800" y="18113"/>
                    <a:pt x="108800" y="13584"/>
                    <a:pt x="107200" y="15849"/>
                  </a:cubicBezTo>
                  <a:cubicBezTo>
                    <a:pt x="104000" y="15849"/>
                    <a:pt x="100800" y="20377"/>
                    <a:pt x="99200" y="22641"/>
                  </a:cubicBezTo>
                  <a:cubicBezTo>
                    <a:pt x="97600" y="22641"/>
                    <a:pt x="94400" y="27169"/>
                    <a:pt x="91200" y="24905"/>
                  </a:cubicBezTo>
                  <a:cubicBezTo>
                    <a:pt x="89600" y="22641"/>
                    <a:pt x="94400" y="13584"/>
                    <a:pt x="91200" y="9056"/>
                  </a:cubicBezTo>
                  <a:cubicBezTo>
                    <a:pt x="91200" y="9056"/>
                    <a:pt x="88000" y="0"/>
                    <a:pt x="86400" y="2264"/>
                  </a:cubicBezTo>
                  <a:cubicBezTo>
                    <a:pt x="84800" y="6792"/>
                    <a:pt x="83200" y="11320"/>
                    <a:pt x="80000" y="13584"/>
                  </a:cubicBezTo>
                  <a:cubicBezTo>
                    <a:pt x="76800" y="15849"/>
                    <a:pt x="75200" y="13584"/>
                    <a:pt x="75200" y="18113"/>
                  </a:cubicBezTo>
                  <a:cubicBezTo>
                    <a:pt x="73600" y="24905"/>
                    <a:pt x="72000" y="15849"/>
                    <a:pt x="70400" y="18113"/>
                  </a:cubicBezTo>
                  <a:cubicBezTo>
                    <a:pt x="67200" y="20377"/>
                    <a:pt x="65600" y="22641"/>
                    <a:pt x="62400" y="22641"/>
                  </a:cubicBezTo>
                  <a:cubicBezTo>
                    <a:pt x="59200" y="20377"/>
                    <a:pt x="56000" y="18113"/>
                    <a:pt x="54400" y="15849"/>
                  </a:cubicBezTo>
                  <a:cubicBezTo>
                    <a:pt x="52800" y="15849"/>
                    <a:pt x="44800" y="13584"/>
                    <a:pt x="44800" y="13584"/>
                  </a:cubicBezTo>
                  <a:cubicBezTo>
                    <a:pt x="43200" y="15849"/>
                    <a:pt x="44800" y="18113"/>
                    <a:pt x="43200" y="18113"/>
                  </a:cubicBezTo>
                  <a:cubicBezTo>
                    <a:pt x="41600" y="18113"/>
                    <a:pt x="38400" y="18113"/>
                    <a:pt x="38400" y="20377"/>
                  </a:cubicBezTo>
                  <a:cubicBezTo>
                    <a:pt x="36800" y="24905"/>
                    <a:pt x="36800" y="29433"/>
                    <a:pt x="33600" y="31698"/>
                  </a:cubicBezTo>
                  <a:cubicBezTo>
                    <a:pt x="28800" y="36226"/>
                    <a:pt x="27200" y="33962"/>
                    <a:pt x="24000" y="38490"/>
                  </a:cubicBezTo>
                  <a:cubicBezTo>
                    <a:pt x="22400" y="43018"/>
                    <a:pt x="19200" y="43018"/>
                    <a:pt x="17600" y="43018"/>
                  </a:cubicBezTo>
                  <a:cubicBezTo>
                    <a:pt x="16000" y="40754"/>
                    <a:pt x="8000" y="38490"/>
                    <a:pt x="8000" y="36226"/>
                  </a:cubicBezTo>
                  <a:cubicBezTo>
                    <a:pt x="8000" y="43018"/>
                    <a:pt x="8000" y="47547"/>
                    <a:pt x="6400" y="52075"/>
                  </a:cubicBezTo>
                  <a:cubicBezTo>
                    <a:pt x="3200" y="56603"/>
                    <a:pt x="0" y="61132"/>
                    <a:pt x="4800" y="65660"/>
                  </a:cubicBezTo>
                  <a:cubicBezTo>
                    <a:pt x="6400" y="67924"/>
                    <a:pt x="3200" y="70188"/>
                    <a:pt x="3200" y="74716"/>
                  </a:cubicBezTo>
                  <a:cubicBezTo>
                    <a:pt x="3200" y="76981"/>
                    <a:pt x="3200" y="81509"/>
                    <a:pt x="4800" y="83773"/>
                  </a:cubicBezTo>
                  <a:cubicBezTo>
                    <a:pt x="4800" y="88301"/>
                    <a:pt x="3200" y="90566"/>
                    <a:pt x="6400" y="90566"/>
                  </a:cubicBezTo>
                  <a:cubicBezTo>
                    <a:pt x="11200" y="92830"/>
                    <a:pt x="12800" y="90566"/>
                    <a:pt x="12800" y="97358"/>
                  </a:cubicBezTo>
                  <a:cubicBezTo>
                    <a:pt x="12800" y="101886"/>
                    <a:pt x="8000" y="108679"/>
                    <a:pt x="6400" y="110943"/>
                  </a:cubicBezTo>
                  <a:cubicBezTo>
                    <a:pt x="19200" y="120000"/>
                    <a:pt x="33600" y="117735"/>
                    <a:pt x="46400" y="113207"/>
                  </a:cubicBezTo>
                  <a:cubicBezTo>
                    <a:pt x="51200" y="110943"/>
                    <a:pt x="49600" y="101886"/>
                    <a:pt x="51200" y="97358"/>
                  </a:cubicBezTo>
                  <a:cubicBezTo>
                    <a:pt x="52800" y="92830"/>
                    <a:pt x="59200" y="95094"/>
                    <a:pt x="62400" y="90566"/>
                  </a:cubicBezTo>
                  <a:cubicBezTo>
                    <a:pt x="64000" y="90566"/>
                    <a:pt x="65600" y="88301"/>
                    <a:pt x="68800" y="88301"/>
                  </a:cubicBezTo>
                  <a:cubicBezTo>
                    <a:pt x="68800" y="88301"/>
                    <a:pt x="72000" y="90566"/>
                    <a:pt x="72000" y="88301"/>
                  </a:cubicBezTo>
                  <a:cubicBezTo>
                    <a:pt x="73600" y="83773"/>
                    <a:pt x="73600" y="79245"/>
                    <a:pt x="75200" y="74716"/>
                  </a:cubicBezTo>
                  <a:cubicBezTo>
                    <a:pt x="76800" y="72452"/>
                    <a:pt x="83200" y="70188"/>
                    <a:pt x="81600" y="67924"/>
                  </a:cubicBezTo>
                  <a:cubicBezTo>
                    <a:pt x="81600" y="65660"/>
                    <a:pt x="75200" y="61132"/>
                    <a:pt x="81600" y="61132"/>
                  </a:cubicBezTo>
                  <a:cubicBezTo>
                    <a:pt x="83200" y="61132"/>
                    <a:pt x="86400" y="63396"/>
                    <a:pt x="88000" y="58867"/>
                  </a:cubicBezTo>
                  <a:cubicBezTo>
                    <a:pt x="88000" y="56603"/>
                    <a:pt x="86400" y="54339"/>
                    <a:pt x="88000" y="52075"/>
                  </a:cubicBezTo>
                  <a:cubicBezTo>
                    <a:pt x="88000" y="47547"/>
                    <a:pt x="92800" y="47547"/>
                    <a:pt x="92800" y="43018"/>
                  </a:cubicBezTo>
                  <a:cubicBezTo>
                    <a:pt x="92800" y="38490"/>
                    <a:pt x="88000" y="36226"/>
                    <a:pt x="89600" y="31698"/>
                  </a:cubicBezTo>
                  <a:cubicBezTo>
                    <a:pt x="92800" y="29433"/>
                    <a:pt x="97600" y="27169"/>
                    <a:pt x="100800" y="24905"/>
                  </a:cubicBezTo>
                  <a:cubicBezTo>
                    <a:pt x="104000" y="20377"/>
                    <a:pt x="108800" y="22641"/>
                    <a:pt x="112000" y="22641"/>
                  </a:cubicBezTo>
                  <a:cubicBezTo>
                    <a:pt x="113600" y="22641"/>
                    <a:pt x="116800" y="22641"/>
                    <a:pt x="118400" y="20377"/>
                  </a:cubicBezTo>
                  <a:cubicBezTo>
                    <a:pt x="118400" y="20377"/>
                    <a:pt x="120000" y="18113"/>
                    <a:pt x="120000" y="15849"/>
                  </a:cubicBezTo>
                  <a:cubicBezTo>
                    <a:pt x="118400" y="15849"/>
                    <a:pt x="116800" y="15849"/>
                    <a:pt x="115200" y="15849"/>
                  </a:cubicBezTo>
                  <a:cubicBezTo>
                    <a:pt x="113600" y="18113"/>
                    <a:pt x="116800" y="15849"/>
                    <a:pt x="115200" y="1584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4" name="Google Shape;786;gb0755e36db_0_0">
              <a:extLst>
                <a:ext uri="{FF2B5EF4-FFF2-40B4-BE49-F238E27FC236}">
                  <a16:creationId xmlns:a16="http://schemas.microsoft.com/office/drawing/2014/main" id="{E6F78D0E-3190-424F-BA4D-428AFED62F86}"/>
                </a:ext>
              </a:extLst>
            </p:cNvPr>
            <p:cNvSpPr/>
            <p:nvPr/>
          </p:nvSpPr>
          <p:spPr>
            <a:xfrm>
              <a:off x="14261661" y="7286096"/>
              <a:ext cx="231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80000" y="60000"/>
                    <a:pt x="40000" y="0"/>
                    <a:pt x="40000" y="30000"/>
                  </a:cubicBezTo>
                  <a:cubicBezTo>
                    <a:pt x="0" y="60000"/>
                    <a:pt x="80000" y="90000"/>
                    <a:pt x="120000" y="120000"/>
                  </a:cubicBezTo>
                  <a:cubicBezTo>
                    <a:pt x="120000" y="90000"/>
                    <a:pt x="120000" y="60000"/>
                    <a:pt x="120000" y="60000"/>
                  </a:cubicBezTo>
                  <a:cubicBezTo>
                    <a:pt x="80000" y="30000"/>
                    <a:pt x="120000" y="6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5" name="Google Shape;787;gb0755e36db_0_0">
              <a:extLst>
                <a:ext uri="{FF2B5EF4-FFF2-40B4-BE49-F238E27FC236}">
                  <a16:creationId xmlns:a16="http://schemas.microsoft.com/office/drawing/2014/main" id="{CFCB321B-096D-1F42-854A-CE5619D9B3BD}"/>
                </a:ext>
              </a:extLst>
            </p:cNvPr>
            <p:cNvSpPr/>
            <p:nvPr/>
          </p:nvSpPr>
          <p:spPr>
            <a:xfrm>
              <a:off x="13730030" y="6754328"/>
              <a:ext cx="1709700" cy="81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817" y="48247"/>
                  </a:moveTo>
                  <a:cubicBezTo>
                    <a:pt x="118817" y="47010"/>
                    <a:pt x="116453" y="48247"/>
                    <a:pt x="116453" y="48247"/>
                  </a:cubicBezTo>
                  <a:cubicBezTo>
                    <a:pt x="115270" y="48247"/>
                    <a:pt x="114679" y="47010"/>
                    <a:pt x="114679" y="45773"/>
                  </a:cubicBezTo>
                  <a:cubicBezTo>
                    <a:pt x="114088" y="43298"/>
                    <a:pt x="112906" y="43298"/>
                    <a:pt x="112906" y="42061"/>
                  </a:cubicBezTo>
                  <a:cubicBezTo>
                    <a:pt x="112315" y="40824"/>
                    <a:pt x="111724" y="37113"/>
                    <a:pt x="109950" y="37113"/>
                  </a:cubicBezTo>
                  <a:cubicBezTo>
                    <a:pt x="108177" y="37113"/>
                    <a:pt x="106403" y="40824"/>
                    <a:pt x="104630" y="38350"/>
                  </a:cubicBezTo>
                  <a:cubicBezTo>
                    <a:pt x="104039" y="37113"/>
                    <a:pt x="103448" y="35876"/>
                    <a:pt x="102857" y="34639"/>
                  </a:cubicBezTo>
                  <a:cubicBezTo>
                    <a:pt x="102266" y="34639"/>
                    <a:pt x="101083" y="38350"/>
                    <a:pt x="100492" y="38350"/>
                  </a:cubicBezTo>
                  <a:cubicBezTo>
                    <a:pt x="99901" y="39587"/>
                    <a:pt x="96354" y="25979"/>
                    <a:pt x="96354" y="23505"/>
                  </a:cubicBezTo>
                  <a:cubicBezTo>
                    <a:pt x="95172" y="21030"/>
                    <a:pt x="94581" y="17319"/>
                    <a:pt x="92807" y="16082"/>
                  </a:cubicBezTo>
                  <a:cubicBezTo>
                    <a:pt x="92216" y="14845"/>
                    <a:pt x="91625" y="13608"/>
                    <a:pt x="91034" y="13608"/>
                  </a:cubicBezTo>
                  <a:cubicBezTo>
                    <a:pt x="89852" y="12371"/>
                    <a:pt x="91034" y="9896"/>
                    <a:pt x="91034" y="8659"/>
                  </a:cubicBezTo>
                  <a:cubicBezTo>
                    <a:pt x="91034" y="7422"/>
                    <a:pt x="86896" y="12371"/>
                    <a:pt x="86305" y="13608"/>
                  </a:cubicBezTo>
                  <a:cubicBezTo>
                    <a:pt x="85714" y="13608"/>
                    <a:pt x="80985" y="17319"/>
                    <a:pt x="80985" y="16082"/>
                  </a:cubicBezTo>
                  <a:cubicBezTo>
                    <a:pt x="80985" y="13608"/>
                    <a:pt x="82167" y="12371"/>
                    <a:pt x="80985" y="12371"/>
                  </a:cubicBezTo>
                  <a:cubicBezTo>
                    <a:pt x="80394" y="11134"/>
                    <a:pt x="79802" y="9896"/>
                    <a:pt x="79211" y="11134"/>
                  </a:cubicBezTo>
                  <a:cubicBezTo>
                    <a:pt x="79211" y="11134"/>
                    <a:pt x="79211" y="12371"/>
                    <a:pt x="78620" y="11134"/>
                  </a:cubicBezTo>
                  <a:cubicBezTo>
                    <a:pt x="77438" y="9896"/>
                    <a:pt x="78029" y="8659"/>
                    <a:pt x="76256" y="9896"/>
                  </a:cubicBezTo>
                  <a:cubicBezTo>
                    <a:pt x="74482" y="12371"/>
                    <a:pt x="74482" y="8659"/>
                    <a:pt x="74482" y="6185"/>
                  </a:cubicBezTo>
                  <a:cubicBezTo>
                    <a:pt x="75073" y="1237"/>
                    <a:pt x="71527" y="0"/>
                    <a:pt x="69753" y="0"/>
                  </a:cubicBezTo>
                  <a:cubicBezTo>
                    <a:pt x="68571" y="0"/>
                    <a:pt x="67389" y="1237"/>
                    <a:pt x="66206" y="2474"/>
                  </a:cubicBezTo>
                  <a:cubicBezTo>
                    <a:pt x="65024" y="3711"/>
                    <a:pt x="63842" y="4948"/>
                    <a:pt x="62068" y="4948"/>
                  </a:cubicBezTo>
                  <a:cubicBezTo>
                    <a:pt x="57339" y="7422"/>
                    <a:pt x="52610" y="11134"/>
                    <a:pt x="47881" y="11134"/>
                  </a:cubicBezTo>
                  <a:cubicBezTo>
                    <a:pt x="46699" y="11134"/>
                    <a:pt x="45517" y="11134"/>
                    <a:pt x="44926" y="12371"/>
                  </a:cubicBezTo>
                  <a:cubicBezTo>
                    <a:pt x="44334" y="13608"/>
                    <a:pt x="45517" y="17319"/>
                    <a:pt x="46699" y="17319"/>
                  </a:cubicBezTo>
                  <a:cubicBezTo>
                    <a:pt x="49064" y="21030"/>
                    <a:pt x="44926" y="19793"/>
                    <a:pt x="43743" y="21030"/>
                  </a:cubicBezTo>
                  <a:cubicBezTo>
                    <a:pt x="42561" y="22268"/>
                    <a:pt x="44334" y="23505"/>
                    <a:pt x="44334" y="24742"/>
                  </a:cubicBezTo>
                  <a:cubicBezTo>
                    <a:pt x="44334" y="27216"/>
                    <a:pt x="41970" y="27216"/>
                    <a:pt x="41970" y="28453"/>
                  </a:cubicBezTo>
                  <a:cubicBezTo>
                    <a:pt x="41970" y="32164"/>
                    <a:pt x="46699" y="30927"/>
                    <a:pt x="46108" y="35876"/>
                  </a:cubicBezTo>
                  <a:cubicBezTo>
                    <a:pt x="45517" y="37113"/>
                    <a:pt x="44926" y="38350"/>
                    <a:pt x="43743" y="38350"/>
                  </a:cubicBezTo>
                  <a:cubicBezTo>
                    <a:pt x="43152" y="38350"/>
                    <a:pt x="41379" y="38350"/>
                    <a:pt x="40788" y="38350"/>
                  </a:cubicBezTo>
                  <a:cubicBezTo>
                    <a:pt x="39605" y="39587"/>
                    <a:pt x="40197" y="40824"/>
                    <a:pt x="39014" y="39587"/>
                  </a:cubicBezTo>
                  <a:cubicBezTo>
                    <a:pt x="37832" y="38350"/>
                    <a:pt x="36650" y="35876"/>
                    <a:pt x="35467" y="35876"/>
                  </a:cubicBezTo>
                  <a:cubicBezTo>
                    <a:pt x="34876" y="34639"/>
                    <a:pt x="33694" y="37113"/>
                    <a:pt x="33103" y="37113"/>
                  </a:cubicBezTo>
                  <a:cubicBezTo>
                    <a:pt x="31921" y="35876"/>
                    <a:pt x="31330" y="35876"/>
                    <a:pt x="30147" y="37113"/>
                  </a:cubicBezTo>
                  <a:cubicBezTo>
                    <a:pt x="29556" y="38350"/>
                    <a:pt x="28965" y="40824"/>
                    <a:pt x="28374" y="39587"/>
                  </a:cubicBezTo>
                  <a:cubicBezTo>
                    <a:pt x="27783" y="39587"/>
                    <a:pt x="26009" y="35876"/>
                    <a:pt x="25418" y="37113"/>
                  </a:cubicBezTo>
                  <a:cubicBezTo>
                    <a:pt x="24827" y="37113"/>
                    <a:pt x="24827" y="40824"/>
                    <a:pt x="24236" y="38350"/>
                  </a:cubicBezTo>
                  <a:cubicBezTo>
                    <a:pt x="23645" y="35876"/>
                    <a:pt x="23054" y="34639"/>
                    <a:pt x="21871" y="33402"/>
                  </a:cubicBezTo>
                  <a:cubicBezTo>
                    <a:pt x="20689" y="32164"/>
                    <a:pt x="19507" y="32164"/>
                    <a:pt x="18916" y="30927"/>
                  </a:cubicBezTo>
                  <a:cubicBezTo>
                    <a:pt x="17142" y="29690"/>
                    <a:pt x="17142" y="32164"/>
                    <a:pt x="15960" y="32164"/>
                  </a:cubicBezTo>
                  <a:cubicBezTo>
                    <a:pt x="14778" y="33402"/>
                    <a:pt x="14187" y="29690"/>
                    <a:pt x="13004" y="30927"/>
                  </a:cubicBezTo>
                  <a:cubicBezTo>
                    <a:pt x="12413" y="32164"/>
                    <a:pt x="12413" y="33402"/>
                    <a:pt x="11822" y="33402"/>
                  </a:cubicBezTo>
                  <a:cubicBezTo>
                    <a:pt x="11231" y="34639"/>
                    <a:pt x="10049" y="34639"/>
                    <a:pt x="9458" y="34639"/>
                  </a:cubicBezTo>
                  <a:cubicBezTo>
                    <a:pt x="8866" y="35876"/>
                    <a:pt x="7684" y="38350"/>
                    <a:pt x="7684" y="39587"/>
                  </a:cubicBezTo>
                  <a:cubicBezTo>
                    <a:pt x="7093" y="40824"/>
                    <a:pt x="8275" y="44536"/>
                    <a:pt x="7093" y="44536"/>
                  </a:cubicBezTo>
                  <a:cubicBezTo>
                    <a:pt x="5911" y="45773"/>
                    <a:pt x="4137" y="38350"/>
                    <a:pt x="3546" y="42061"/>
                  </a:cubicBezTo>
                  <a:cubicBezTo>
                    <a:pt x="2955" y="44536"/>
                    <a:pt x="2364" y="44536"/>
                    <a:pt x="1773" y="47010"/>
                  </a:cubicBezTo>
                  <a:cubicBezTo>
                    <a:pt x="1182" y="49484"/>
                    <a:pt x="3546" y="49484"/>
                    <a:pt x="2364" y="51958"/>
                  </a:cubicBezTo>
                  <a:cubicBezTo>
                    <a:pt x="1773" y="53195"/>
                    <a:pt x="0" y="55670"/>
                    <a:pt x="1182" y="56907"/>
                  </a:cubicBezTo>
                  <a:cubicBezTo>
                    <a:pt x="1773" y="56907"/>
                    <a:pt x="2364" y="58144"/>
                    <a:pt x="2364" y="58144"/>
                  </a:cubicBezTo>
                  <a:cubicBezTo>
                    <a:pt x="2955" y="59381"/>
                    <a:pt x="2364" y="60618"/>
                    <a:pt x="2955" y="61855"/>
                  </a:cubicBezTo>
                  <a:cubicBezTo>
                    <a:pt x="4137" y="63092"/>
                    <a:pt x="5320" y="60618"/>
                    <a:pt x="6502" y="63092"/>
                  </a:cubicBezTo>
                  <a:cubicBezTo>
                    <a:pt x="7093" y="64329"/>
                    <a:pt x="8275" y="68041"/>
                    <a:pt x="8275" y="70515"/>
                  </a:cubicBezTo>
                  <a:cubicBezTo>
                    <a:pt x="7684" y="70515"/>
                    <a:pt x="5911" y="69278"/>
                    <a:pt x="7684" y="71752"/>
                  </a:cubicBezTo>
                  <a:cubicBezTo>
                    <a:pt x="8275" y="72989"/>
                    <a:pt x="8275" y="74226"/>
                    <a:pt x="9458" y="71752"/>
                  </a:cubicBezTo>
                  <a:cubicBezTo>
                    <a:pt x="9458" y="70515"/>
                    <a:pt x="9458" y="70515"/>
                    <a:pt x="10049" y="70515"/>
                  </a:cubicBezTo>
                  <a:cubicBezTo>
                    <a:pt x="13004" y="70515"/>
                    <a:pt x="14187" y="66804"/>
                    <a:pt x="17142" y="69278"/>
                  </a:cubicBezTo>
                  <a:cubicBezTo>
                    <a:pt x="18325" y="70515"/>
                    <a:pt x="19507" y="66804"/>
                    <a:pt x="20098" y="69278"/>
                  </a:cubicBezTo>
                  <a:cubicBezTo>
                    <a:pt x="20689" y="70515"/>
                    <a:pt x="21871" y="75463"/>
                    <a:pt x="21280" y="77938"/>
                  </a:cubicBezTo>
                  <a:cubicBezTo>
                    <a:pt x="20689" y="77938"/>
                    <a:pt x="19507" y="79175"/>
                    <a:pt x="20689" y="79175"/>
                  </a:cubicBezTo>
                  <a:cubicBezTo>
                    <a:pt x="20689" y="80412"/>
                    <a:pt x="20689" y="80412"/>
                    <a:pt x="20689" y="80412"/>
                  </a:cubicBezTo>
                  <a:cubicBezTo>
                    <a:pt x="20098" y="81649"/>
                    <a:pt x="19507" y="81649"/>
                    <a:pt x="19507" y="81649"/>
                  </a:cubicBezTo>
                  <a:cubicBezTo>
                    <a:pt x="17733" y="81649"/>
                    <a:pt x="13004" y="79175"/>
                    <a:pt x="14187" y="85360"/>
                  </a:cubicBezTo>
                  <a:cubicBezTo>
                    <a:pt x="14778" y="87835"/>
                    <a:pt x="14187" y="87835"/>
                    <a:pt x="13004" y="86597"/>
                  </a:cubicBezTo>
                  <a:cubicBezTo>
                    <a:pt x="11822" y="85360"/>
                    <a:pt x="12413" y="87835"/>
                    <a:pt x="13004" y="89072"/>
                  </a:cubicBezTo>
                  <a:cubicBezTo>
                    <a:pt x="14187" y="89072"/>
                    <a:pt x="14187" y="92783"/>
                    <a:pt x="14778" y="94020"/>
                  </a:cubicBezTo>
                  <a:cubicBezTo>
                    <a:pt x="15960" y="95257"/>
                    <a:pt x="14187" y="97731"/>
                    <a:pt x="15960" y="97731"/>
                  </a:cubicBezTo>
                  <a:cubicBezTo>
                    <a:pt x="16551" y="97731"/>
                    <a:pt x="17733" y="100206"/>
                    <a:pt x="18325" y="101443"/>
                  </a:cubicBezTo>
                  <a:cubicBezTo>
                    <a:pt x="20098" y="101443"/>
                    <a:pt x="18325" y="105154"/>
                    <a:pt x="18325" y="107628"/>
                  </a:cubicBezTo>
                  <a:cubicBezTo>
                    <a:pt x="20098" y="105154"/>
                    <a:pt x="22463" y="101443"/>
                    <a:pt x="24827" y="105154"/>
                  </a:cubicBezTo>
                  <a:cubicBezTo>
                    <a:pt x="26009" y="107628"/>
                    <a:pt x="26600" y="111340"/>
                    <a:pt x="28374" y="111340"/>
                  </a:cubicBezTo>
                  <a:cubicBezTo>
                    <a:pt x="29556" y="111340"/>
                    <a:pt x="28965" y="108865"/>
                    <a:pt x="28965" y="107628"/>
                  </a:cubicBezTo>
                  <a:cubicBezTo>
                    <a:pt x="28965" y="103917"/>
                    <a:pt x="28965" y="100206"/>
                    <a:pt x="28965" y="96494"/>
                  </a:cubicBezTo>
                  <a:cubicBezTo>
                    <a:pt x="28965" y="94020"/>
                    <a:pt x="28374" y="84123"/>
                    <a:pt x="29556" y="84123"/>
                  </a:cubicBezTo>
                  <a:cubicBezTo>
                    <a:pt x="30738" y="82886"/>
                    <a:pt x="32512" y="81649"/>
                    <a:pt x="33694" y="80412"/>
                  </a:cubicBezTo>
                  <a:cubicBezTo>
                    <a:pt x="34876" y="80412"/>
                    <a:pt x="36059" y="79175"/>
                    <a:pt x="36650" y="79175"/>
                  </a:cubicBezTo>
                  <a:cubicBezTo>
                    <a:pt x="37241" y="77938"/>
                    <a:pt x="36650" y="75463"/>
                    <a:pt x="37832" y="76701"/>
                  </a:cubicBezTo>
                  <a:cubicBezTo>
                    <a:pt x="38423" y="76701"/>
                    <a:pt x="40197" y="79175"/>
                    <a:pt x="40197" y="76701"/>
                  </a:cubicBezTo>
                  <a:cubicBezTo>
                    <a:pt x="40197" y="75463"/>
                    <a:pt x="41379" y="74226"/>
                    <a:pt x="41970" y="76701"/>
                  </a:cubicBezTo>
                  <a:cubicBezTo>
                    <a:pt x="42561" y="77938"/>
                    <a:pt x="41970" y="79175"/>
                    <a:pt x="42561" y="81649"/>
                  </a:cubicBezTo>
                  <a:cubicBezTo>
                    <a:pt x="42561" y="82886"/>
                    <a:pt x="43152" y="85360"/>
                    <a:pt x="42561" y="86597"/>
                  </a:cubicBezTo>
                  <a:cubicBezTo>
                    <a:pt x="43152" y="87835"/>
                    <a:pt x="43743" y="87835"/>
                    <a:pt x="44334" y="89072"/>
                  </a:cubicBezTo>
                  <a:cubicBezTo>
                    <a:pt x="46108" y="92783"/>
                    <a:pt x="47290" y="95257"/>
                    <a:pt x="49655" y="94020"/>
                  </a:cubicBezTo>
                  <a:cubicBezTo>
                    <a:pt x="50837" y="94020"/>
                    <a:pt x="52019" y="95257"/>
                    <a:pt x="53201" y="95257"/>
                  </a:cubicBezTo>
                  <a:cubicBezTo>
                    <a:pt x="54384" y="95257"/>
                    <a:pt x="54975" y="92783"/>
                    <a:pt x="56157" y="92783"/>
                  </a:cubicBezTo>
                  <a:cubicBezTo>
                    <a:pt x="57339" y="94020"/>
                    <a:pt x="58522" y="97731"/>
                    <a:pt x="59113" y="100206"/>
                  </a:cubicBezTo>
                  <a:cubicBezTo>
                    <a:pt x="59704" y="101443"/>
                    <a:pt x="59113" y="102680"/>
                    <a:pt x="59113" y="105154"/>
                  </a:cubicBezTo>
                  <a:cubicBezTo>
                    <a:pt x="59113" y="107628"/>
                    <a:pt x="60886" y="108865"/>
                    <a:pt x="60886" y="111340"/>
                  </a:cubicBezTo>
                  <a:cubicBezTo>
                    <a:pt x="60886" y="112577"/>
                    <a:pt x="62660" y="112577"/>
                    <a:pt x="63251" y="112577"/>
                  </a:cubicBezTo>
                  <a:cubicBezTo>
                    <a:pt x="64433" y="112577"/>
                    <a:pt x="64433" y="112577"/>
                    <a:pt x="65024" y="115051"/>
                  </a:cubicBezTo>
                  <a:cubicBezTo>
                    <a:pt x="66206" y="120000"/>
                    <a:pt x="67389" y="113814"/>
                    <a:pt x="68571" y="111340"/>
                  </a:cubicBezTo>
                  <a:cubicBezTo>
                    <a:pt x="69162" y="107628"/>
                    <a:pt x="71527" y="107628"/>
                    <a:pt x="72709" y="105154"/>
                  </a:cubicBezTo>
                  <a:cubicBezTo>
                    <a:pt x="73891" y="105154"/>
                    <a:pt x="73891" y="105154"/>
                    <a:pt x="74482" y="103917"/>
                  </a:cubicBezTo>
                  <a:cubicBezTo>
                    <a:pt x="75073" y="100206"/>
                    <a:pt x="75665" y="101443"/>
                    <a:pt x="76847" y="101443"/>
                  </a:cubicBezTo>
                  <a:cubicBezTo>
                    <a:pt x="78029" y="101443"/>
                    <a:pt x="80394" y="105154"/>
                    <a:pt x="80985" y="102680"/>
                  </a:cubicBezTo>
                  <a:cubicBezTo>
                    <a:pt x="80985" y="100206"/>
                    <a:pt x="80985" y="98969"/>
                    <a:pt x="82167" y="97731"/>
                  </a:cubicBezTo>
                  <a:cubicBezTo>
                    <a:pt x="83349" y="96494"/>
                    <a:pt x="84532" y="98969"/>
                    <a:pt x="85714" y="98969"/>
                  </a:cubicBezTo>
                  <a:cubicBezTo>
                    <a:pt x="86896" y="100206"/>
                    <a:pt x="89261" y="100206"/>
                    <a:pt x="90443" y="100206"/>
                  </a:cubicBezTo>
                  <a:cubicBezTo>
                    <a:pt x="93990" y="100206"/>
                    <a:pt x="96945" y="102680"/>
                    <a:pt x="100492" y="103917"/>
                  </a:cubicBezTo>
                  <a:cubicBezTo>
                    <a:pt x="99901" y="101443"/>
                    <a:pt x="101083" y="100206"/>
                    <a:pt x="102266" y="97731"/>
                  </a:cubicBezTo>
                  <a:cubicBezTo>
                    <a:pt x="102857" y="96494"/>
                    <a:pt x="102266" y="96494"/>
                    <a:pt x="101674" y="94020"/>
                  </a:cubicBezTo>
                  <a:cubicBezTo>
                    <a:pt x="101083" y="92783"/>
                    <a:pt x="101083" y="90309"/>
                    <a:pt x="101083" y="87835"/>
                  </a:cubicBezTo>
                  <a:cubicBezTo>
                    <a:pt x="100492" y="87835"/>
                    <a:pt x="100492" y="82886"/>
                    <a:pt x="99901" y="84123"/>
                  </a:cubicBezTo>
                  <a:cubicBezTo>
                    <a:pt x="100492" y="82886"/>
                    <a:pt x="102266" y="82886"/>
                    <a:pt x="103448" y="81649"/>
                  </a:cubicBezTo>
                  <a:cubicBezTo>
                    <a:pt x="105221" y="81649"/>
                    <a:pt x="106403" y="84123"/>
                    <a:pt x="107586" y="81649"/>
                  </a:cubicBezTo>
                  <a:cubicBezTo>
                    <a:pt x="108177" y="81649"/>
                    <a:pt x="106995" y="80412"/>
                    <a:pt x="106995" y="79175"/>
                  </a:cubicBezTo>
                  <a:cubicBezTo>
                    <a:pt x="106403" y="77938"/>
                    <a:pt x="106995" y="75463"/>
                    <a:pt x="107586" y="74226"/>
                  </a:cubicBezTo>
                  <a:cubicBezTo>
                    <a:pt x="108177" y="72989"/>
                    <a:pt x="108768" y="65567"/>
                    <a:pt x="109359" y="66804"/>
                  </a:cubicBezTo>
                  <a:cubicBezTo>
                    <a:pt x="110541" y="68041"/>
                    <a:pt x="111133" y="69278"/>
                    <a:pt x="112315" y="69278"/>
                  </a:cubicBezTo>
                  <a:cubicBezTo>
                    <a:pt x="112906" y="68041"/>
                    <a:pt x="113497" y="70515"/>
                    <a:pt x="114088" y="69278"/>
                  </a:cubicBezTo>
                  <a:cubicBezTo>
                    <a:pt x="114679" y="69278"/>
                    <a:pt x="115862" y="68041"/>
                    <a:pt x="116453" y="66804"/>
                  </a:cubicBezTo>
                  <a:cubicBezTo>
                    <a:pt x="117044" y="65567"/>
                    <a:pt x="115862" y="63092"/>
                    <a:pt x="115862" y="60618"/>
                  </a:cubicBezTo>
                  <a:cubicBezTo>
                    <a:pt x="116453" y="56907"/>
                    <a:pt x="118226" y="58144"/>
                    <a:pt x="119408" y="54432"/>
                  </a:cubicBezTo>
                  <a:cubicBezTo>
                    <a:pt x="119408" y="53195"/>
                    <a:pt x="119408" y="53195"/>
                    <a:pt x="120000" y="51958"/>
                  </a:cubicBezTo>
                  <a:cubicBezTo>
                    <a:pt x="120000" y="50721"/>
                    <a:pt x="119408" y="49484"/>
                    <a:pt x="118817" y="48247"/>
                  </a:cubicBezTo>
                  <a:cubicBezTo>
                    <a:pt x="118817" y="47010"/>
                    <a:pt x="119408" y="48247"/>
                    <a:pt x="118817" y="48247"/>
                  </a:cubicBezTo>
                  <a:close/>
                  <a:moveTo>
                    <a:pt x="87487" y="71752"/>
                  </a:moveTo>
                  <a:cubicBezTo>
                    <a:pt x="86305" y="71752"/>
                    <a:pt x="84532" y="75463"/>
                    <a:pt x="83940" y="76701"/>
                  </a:cubicBezTo>
                  <a:cubicBezTo>
                    <a:pt x="83349" y="76701"/>
                    <a:pt x="82758" y="79175"/>
                    <a:pt x="82758" y="80412"/>
                  </a:cubicBezTo>
                  <a:cubicBezTo>
                    <a:pt x="82758" y="81649"/>
                    <a:pt x="83349" y="82886"/>
                    <a:pt x="83349" y="82886"/>
                  </a:cubicBezTo>
                  <a:cubicBezTo>
                    <a:pt x="82758" y="84123"/>
                    <a:pt x="81576" y="79175"/>
                    <a:pt x="81576" y="77938"/>
                  </a:cubicBezTo>
                  <a:cubicBezTo>
                    <a:pt x="81576" y="75463"/>
                    <a:pt x="82167" y="74226"/>
                    <a:pt x="83349" y="72989"/>
                  </a:cubicBezTo>
                  <a:cubicBezTo>
                    <a:pt x="84532" y="71752"/>
                    <a:pt x="85714" y="70515"/>
                    <a:pt x="86896" y="70515"/>
                  </a:cubicBezTo>
                  <a:cubicBezTo>
                    <a:pt x="86896" y="70515"/>
                    <a:pt x="89852" y="71752"/>
                    <a:pt x="89852" y="71752"/>
                  </a:cubicBezTo>
                  <a:cubicBezTo>
                    <a:pt x="89261" y="72989"/>
                    <a:pt x="87487" y="71752"/>
                    <a:pt x="87487" y="71752"/>
                  </a:cubicBezTo>
                  <a:cubicBezTo>
                    <a:pt x="86305" y="71752"/>
                    <a:pt x="88078" y="71752"/>
                    <a:pt x="87487" y="71752"/>
                  </a:cubicBezTo>
                  <a:close/>
                  <a:moveTo>
                    <a:pt x="97536" y="72989"/>
                  </a:moveTo>
                  <a:cubicBezTo>
                    <a:pt x="96945" y="75463"/>
                    <a:pt x="92807" y="74226"/>
                    <a:pt x="92216" y="71752"/>
                  </a:cubicBezTo>
                  <a:cubicBezTo>
                    <a:pt x="92216" y="71752"/>
                    <a:pt x="94581" y="71752"/>
                    <a:pt x="94581" y="71752"/>
                  </a:cubicBezTo>
                  <a:cubicBezTo>
                    <a:pt x="95763" y="71752"/>
                    <a:pt x="96354" y="71752"/>
                    <a:pt x="97536" y="70515"/>
                  </a:cubicBezTo>
                  <a:cubicBezTo>
                    <a:pt x="97536" y="70515"/>
                    <a:pt x="97536" y="72989"/>
                    <a:pt x="97536" y="72989"/>
                  </a:cubicBezTo>
                  <a:cubicBezTo>
                    <a:pt x="96945" y="74226"/>
                    <a:pt x="97536" y="71752"/>
                    <a:pt x="97536" y="7298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6" name="Google Shape;788;gb0755e36db_0_0">
              <a:extLst>
                <a:ext uri="{FF2B5EF4-FFF2-40B4-BE49-F238E27FC236}">
                  <a16:creationId xmlns:a16="http://schemas.microsoft.com/office/drawing/2014/main" id="{BE0F9BBC-524E-8648-BF31-18D729D58BAD}"/>
                </a:ext>
              </a:extLst>
            </p:cNvPr>
            <p:cNvSpPr/>
            <p:nvPr/>
          </p:nvSpPr>
          <p:spPr>
            <a:xfrm>
              <a:off x="14655355" y="7774748"/>
              <a:ext cx="1181100" cy="125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285" y="61208"/>
                  </a:moveTo>
                  <a:cubicBezTo>
                    <a:pt x="103714" y="62013"/>
                    <a:pt x="102000" y="58791"/>
                    <a:pt x="102857" y="57181"/>
                  </a:cubicBezTo>
                  <a:cubicBezTo>
                    <a:pt x="102857" y="55570"/>
                    <a:pt x="103714" y="53959"/>
                    <a:pt x="103714" y="53154"/>
                  </a:cubicBezTo>
                  <a:cubicBezTo>
                    <a:pt x="104571" y="52348"/>
                    <a:pt x="106285" y="53959"/>
                    <a:pt x="107142" y="52348"/>
                  </a:cubicBezTo>
                  <a:cubicBezTo>
                    <a:pt x="108000" y="50738"/>
                    <a:pt x="108000" y="49127"/>
                    <a:pt x="108000" y="47516"/>
                  </a:cubicBezTo>
                  <a:cubicBezTo>
                    <a:pt x="108857" y="45906"/>
                    <a:pt x="110571" y="45100"/>
                    <a:pt x="110571" y="43489"/>
                  </a:cubicBezTo>
                  <a:cubicBezTo>
                    <a:pt x="110571" y="41879"/>
                    <a:pt x="113142" y="40268"/>
                    <a:pt x="114000" y="39463"/>
                  </a:cubicBezTo>
                  <a:cubicBezTo>
                    <a:pt x="116571" y="37046"/>
                    <a:pt x="115714" y="39463"/>
                    <a:pt x="117428" y="40268"/>
                  </a:cubicBezTo>
                  <a:cubicBezTo>
                    <a:pt x="117428" y="40268"/>
                    <a:pt x="117428" y="37046"/>
                    <a:pt x="117428" y="37046"/>
                  </a:cubicBezTo>
                  <a:cubicBezTo>
                    <a:pt x="117428" y="36241"/>
                    <a:pt x="120000" y="36241"/>
                    <a:pt x="118285" y="34630"/>
                  </a:cubicBezTo>
                  <a:cubicBezTo>
                    <a:pt x="117428" y="34630"/>
                    <a:pt x="115714" y="34630"/>
                    <a:pt x="114857" y="34630"/>
                  </a:cubicBezTo>
                  <a:cubicBezTo>
                    <a:pt x="114857" y="33825"/>
                    <a:pt x="115714" y="33020"/>
                    <a:pt x="115714" y="33020"/>
                  </a:cubicBezTo>
                  <a:cubicBezTo>
                    <a:pt x="116571" y="32214"/>
                    <a:pt x="115714" y="31409"/>
                    <a:pt x="114857" y="30604"/>
                  </a:cubicBezTo>
                  <a:cubicBezTo>
                    <a:pt x="114000" y="29798"/>
                    <a:pt x="114000" y="29798"/>
                    <a:pt x="113142" y="30604"/>
                  </a:cubicBezTo>
                  <a:cubicBezTo>
                    <a:pt x="111428" y="31409"/>
                    <a:pt x="110571" y="30604"/>
                    <a:pt x="108857" y="29798"/>
                  </a:cubicBezTo>
                  <a:cubicBezTo>
                    <a:pt x="108000" y="29798"/>
                    <a:pt x="106285" y="31409"/>
                    <a:pt x="106285" y="32214"/>
                  </a:cubicBezTo>
                  <a:cubicBezTo>
                    <a:pt x="105428" y="33020"/>
                    <a:pt x="104571" y="32214"/>
                    <a:pt x="103714" y="33020"/>
                  </a:cubicBezTo>
                  <a:cubicBezTo>
                    <a:pt x="102857" y="33020"/>
                    <a:pt x="102000" y="33825"/>
                    <a:pt x="102000" y="34630"/>
                  </a:cubicBezTo>
                  <a:cubicBezTo>
                    <a:pt x="100285" y="36241"/>
                    <a:pt x="99428" y="37046"/>
                    <a:pt x="97714" y="36241"/>
                  </a:cubicBezTo>
                  <a:cubicBezTo>
                    <a:pt x="96857" y="37046"/>
                    <a:pt x="97714" y="38657"/>
                    <a:pt x="98571" y="39463"/>
                  </a:cubicBezTo>
                  <a:cubicBezTo>
                    <a:pt x="100285" y="42684"/>
                    <a:pt x="92571" y="40268"/>
                    <a:pt x="90857" y="41073"/>
                  </a:cubicBezTo>
                  <a:cubicBezTo>
                    <a:pt x="90000" y="41879"/>
                    <a:pt x="87428" y="41073"/>
                    <a:pt x="86571" y="40268"/>
                  </a:cubicBezTo>
                  <a:cubicBezTo>
                    <a:pt x="85714" y="39463"/>
                    <a:pt x="86571" y="37852"/>
                    <a:pt x="86571" y="37852"/>
                  </a:cubicBezTo>
                  <a:cubicBezTo>
                    <a:pt x="86571" y="37852"/>
                    <a:pt x="86571" y="35436"/>
                    <a:pt x="85714" y="36241"/>
                  </a:cubicBezTo>
                  <a:cubicBezTo>
                    <a:pt x="84000" y="36241"/>
                    <a:pt x="82285" y="36241"/>
                    <a:pt x="82285" y="38657"/>
                  </a:cubicBezTo>
                  <a:cubicBezTo>
                    <a:pt x="83142" y="39463"/>
                    <a:pt x="84000" y="41879"/>
                    <a:pt x="83142" y="41879"/>
                  </a:cubicBezTo>
                  <a:cubicBezTo>
                    <a:pt x="81428" y="41879"/>
                    <a:pt x="80571" y="43489"/>
                    <a:pt x="78857" y="41879"/>
                  </a:cubicBezTo>
                  <a:cubicBezTo>
                    <a:pt x="78000" y="40268"/>
                    <a:pt x="77142" y="42684"/>
                    <a:pt x="76285" y="41879"/>
                  </a:cubicBezTo>
                  <a:cubicBezTo>
                    <a:pt x="73714" y="41073"/>
                    <a:pt x="72857" y="41073"/>
                    <a:pt x="70285" y="40268"/>
                  </a:cubicBezTo>
                  <a:cubicBezTo>
                    <a:pt x="68571" y="39463"/>
                    <a:pt x="67714" y="37852"/>
                    <a:pt x="66000" y="37852"/>
                  </a:cubicBezTo>
                  <a:cubicBezTo>
                    <a:pt x="63428" y="38657"/>
                    <a:pt x="63428" y="37852"/>
                    <a:pt x="61714" y="37046"/>
                  </a:cubicBezTo>
                  <a:cubicBezTo>
                    <a:pt x="60000" y="36241"/>
                    <a:pt x="58285" y="37046"/>
                    <a:pt x="57428" y="36241"/>
                  </a:cubicBezTo>
                  <a:cubicBezTo>
                    <a:pt x="55714" y="34630"/>
                    <a:pt x="54000" y="33825"/>
                    <a:pt x="53142" y="33020"/>
                  </a:cubicBezTo>
                  <a:cubicBezTo>
                    <a:pt x="51428" y="32214"/>
                    <a:pt x="50571" y="32214"/>
                    <a:pt x="51428" y="30604"/>
                  </a:cubicBezTo>
                  <a:cubicBezTo>
                    <a:pt x="52285" y="29798"/>
                    <a:pt x="51428" y="28187"/>
                    <a:pt x="53142" y="27382"/>
                  </a:cubicBezTo>
                  <a:cubicBezTo>
                    <a:pt x="54857" y="26577"/>
                    <a:pt x="55714" y="27382"/>
                    <a:pt x="54000" y="25771"/>
                  </a:cubicBezTo>
                  <a:cubicBezTo>
                    <a:pt x="52285" y="24966"/>
                    <a:pt x="50571" y="23355"/>
                    <a:pt x="48857" y="22550"/>
                  </a:cubicBezTo>
                  <a:cubicBezTo>
                    <a:pt x="48000" y="22550"/>
                    <a:pt x="47142" y="20939"/>
                    <a:pt x="45428" y="20939"/>
                  </a:cubicBezTo>
                  <a:cubicBezTo>
                    <a:pt x="45428" y="20939"/>
                    <a:pt x="45428" y="18523"/>
                    <a:pt x="44571" y="17718"/>
                  </a:cubicBezTo>
                  <a:cubicBezTo>
                    <a:pt x="40285" y="13691"/>
                    <a:pt x="48857" y="18523"/>
                    <a:pt x="48857" y="15302"/>
                  </a:cubicBezTo>
                  <a:cubicBezTo>
                    <a:pt x="48857" y="13691"/>
                    <a:pt x="48000" y="13691"/>
                    <a:pt x="46285" y="12080"/>
                  </a:cubicBezTo>
                  <a:cubicBezTo>
                    <a:pt x="45428" y="11275"/>
                    <a:pt x="45428" y="10469"/>
                    <a:pt x="47142" y="9664"/>
                  </a:cubicBezTo>
                  <a:cubicBezTo>
                    <a:pt x="48857" y="9664"/>
                    <a:pt x="48000" y="7248"/>
                    <a:pt x="49714" y="6442"/>
                  </a:cubicBezTo>
                  <a:cubicBezTo>
                    <a:pt x="50571" y="5637"/>
                    <a:pt x="52285" y="4832"/>
                    <a:pt x="51428" y="3221"/>
                  </a:cubicBezTo>
                  <a:cubicBezTo>
                    <a:pt x="49714" y="805"/>
                    <a:pt x="45428" y="0"/>
                    <a:pt x="42857" y="1610"/>
                  </a:cubicBezTo>
                  <a:cubicBezTo>
                    <a:pt x="42000" y="2416"/>
                    <a:pt x="42000" y="2416"/>
                    <a:pt x="40285" y="3221"/>
                  </a:cubicBezTo>
                  <a:cubicBezTo>
                    <a:pt x="39428" y="3221"/>
                    <a:pt x="39428" y="4832"/>
                    <a:pt x="38571" y="5637"/>
                  </a:cubicBezTo>
                  <a:cubicBezTo>
                    <a:pt x="36857" y="6442"/>
                    <a:pt x="35142" y="5637"/>
                    <a:pt x="34285" y="6442"/>
                  </a:cubicBezTo>
                  <a:cubicBezTo>
                    <a:pt x="33428" y="7248"/>
                    <a:pt x="31714" y="7248"/>
                    <a:pt x="30000" y="6442"/>
                  </a:cubicBezTo>
                  <a:cubicBezTo>
                    <a:pt x="28285" y="6442"/>
                    <a:pt x="27428" y="5637"/>
                    <a:pt x="25714" y="6442"/>
                  </a:cubicBezTo>
                  <a:cubicBezTo>
                    <a:pt x="24000" y="6442"/>
                    <a:pt x="24857" y="8859"/>
                    <a:pt x="25714" y="9664"/>
                  </a:cubicBezTo>
                  <a:cubicBezTo>
                    <a:pt x="25714" y="11275"/>
                    <a:pt x="25714" y="12885"/>
                    <a:pt x="25714" y="13691"/>
                  </a:cubicBezTo>
                  <a:cubicBezTo>
                    <a:pt x="26571" y="15302"/>
                    <a:pt x="28285" y="15302"/>
                    <a:pt x="30000" y="16107"/>
                  </a:cubicBezTo>
                  <a:cubicBezTo>
                    <a:pt x="30857" y="17718"/>
                    <a:pt x="29142" y="17718"/>
                    <a:pt x="28285" y="17718"/>
                  </a:cubicBezTo>
                  <a:cubicBezTo>
                    <a:pt x="27428" y="19328"/>
                    <a:pt x="28285" y="20939"/>
                    <a:pt x="28285" y="22550"/>
                  </a:cubicBezTo>
                  <a:cubicBezTo>
                    <a:pt x="28285" y="23355"/>
                    <a:pt x="26571" y="23355"/>
                    <a:pt x="26571" y="23355"/>
                  </a:cubicBezTo>
                  <a:cubicBezTo>
                    <a:pt x="24857" y="24161"/>
                    <a:pt x="26571" y="26577"/>
                    <a:pt x="24857" y="26577"/>
                  </a:cubicBezTo>
                  <a:cubicBezTo>
                    <a:pt x="23142" y="27382"/>
                    <a:pt x="22285" y="28187"/>
                    <a:pt x="22285" y="28993"/>
                  </a:cubicBezTo>
                  <a:cubicBezTo>
                    <a:pt x="21428" y="30604"/>
                    <a:pt x="20571" y="30604"/>
                    <a:pt x="18857" y="31409"/>
                  </a:cubicBezTo>
                  <a:cubicBezTo>
                    <a:pt x="17142" y="32214"/>
                    <a:pt x="17142" y="34630"/>
                    <a:pt x="16285" y="35436"/>
                  </a:cubicBezTo>
                  <a:cubicBezTo>
                    <a:pt x="15428" y="37046"/>
                    <a:pt x="13714" y="36241"/>
                    <a:pt x="12857" y="37852"/>
                  </a:cubicBezTo>
                  <a:cubicBezTo>
                    <a:pt x="11142" y="38657"/>
                    <a:pt x="10285" y="35436"/>
                    <a:pt x="9428" y="37046"/>
                  </a:cubicBezTo>
                  <a:cubicBezTo>
                    <a:pt x="8571" y="37852"/>
                    <a:pt x="5142" y="39463"/>
                    <a:pt x="6000" y="40268"/>
                  </a:cubicBezTo>
                  <a:cubicBezTo>
                    <a:pt x="6000" y="41879"/>
                    <a:pt x="8571" y="41879"/>
                    <a:pt x="8571" y="43489"/>
                  </a:cubicBezTo>
                  <a:cubicBezTo>
                    <a:pt x="7714" y="45906"/>
                    <a:pt x="9428" y="45906"/>
                    <a:pt x="11142" y="46711"/>
                  </a:cubicBezTo>
                  <a:cubicBezTo>
                    <a:pt x="11142" y="48322"/>
                    <a:pt x="12000" y="49932"/>
                    <a:pt x="12000" y="51543"/>
                  </a:cubicBezTo>
                  <a:cubicBezTo>
                    <a:pt x="12000" y="51543"/>
                    <a:pt x="9428" y="51543"/>
                    <a:pt x="8571" y="51543"/>
                  </a:cubicBezTo>
                  <a:cubicBezTo>
                    <a:pt x="7714" y="51543"/>
                    <a:pt x="6857" y="52348"/>
                    <a:pt x="6000" y="52348"/>
                  </a:cubicBezTo>
                  <a:cubicBezTo>
                    <a:pt x="6000" y="52348"/>
                    <a:pt x="5142" y="51543"/>
                    <a:pt x="4285" y="51543"/>
                  </a:cubicBezTo>
                  <a:cubicBezTo>
                    <a:pt x="3428" y="51543"/>
                    <a:pt x="0" y="53154"/>
                    <a:pt x="0" y="53959"/>
                  </a:cubicBezTo>
                  <a:cubicBezTo>
                    <a:pt x="1714" y="55570"/>
                    <a:pt x="2571" y="56375"/>
                    <a:pt x="4285" y="57986"/>
                  </a:cubicBezTo>
                  <a:cubicBezTo>
                    <a:pt x="4285" y="57986"/>
                    <a:pt x="9428" y="57986"/>
                    <a:pt x="9428" y="57986"/>
                  </a:cubicBezTo>
                  <a:cubicBezTo>
                    <a:pt x="9428" y="58791"/>
                    <a:pt x="7714" y="59597"/>
                    <a:pt x="6857" y="59597"/>
                  </a:cubicBezTo>
                  <a:cubicBezTo>
                    <a:pt x="6000" y="60402"/>
                    <a:pt x="3428" y="58791"/>
                    <a:pt x="3428" y="60402"/>
                  </a:cubicBezTo>
                  <a:cubicBezTo>
                    <a:pt x="3428" y="62013"/>
                    <a:pt x="7714" y="64429"/>
                    <a:pt x="9428" y="66040"/>
                  </a:cubicBezTo>
                  <a:cubicBezTo>
                    <a:pt x="10285" y="66845"/>
                    <a:pt x="11142" y="66845"/>
                    <a:pt x="12857" y="66845"/>
                  </a:cubicBezTo>
                  <a:cubicBezTo>
                    <a:pt x="14571" y="66040"/>
                    <a:pt x="17142" y="65234"/>
                    <a:pt x="18000" y="63624"/>
                  </a:cubicBezTo>
                  <a:cubicBezTo>
                    <a:pt x="18000" y="63624"/>
                    <a:pt x="17142" y="62818"/>
                    <a:pt x="16285" y="62818"/>
                  </a:cubicBezTo>
                  <a:cubicBezTo>
                    <a:pt x="16285" y="62013"/>
                    <a:pt x="17142" y="62013"/>
                    <a:pt x="17142" y="62013"/>
                  </a:cubicBezTo>
                  <a:cubicBezTo>
                    <a:pt x="18000" y="61208"/>
                    <a:pt x="17142" y="60402"/>
                    <a:pt x="18000" y="60402"/>
                  </a:cubicBezTo>
                  <a:cubicBezTo>
                    <a:pt x="18000" y="60402"/>
                    <a:pt x="19714" y="60402"/>
                    <a:pt x="19714" y="60402"/>
                  </a:cubicBezTo>
                  <a:cubicBezTo>
                    <a:pt x="19714" y="61208"/>
                    <a:pt x="18000" y="61208"/>
                    <a:pt x="18857" y="62013"/>
                  </a:cubicBezTo>
                  <a:cubicBezTo>
                    <a:pt x="18857" y="62013"/>
                    <a:pt x="19714" y="62013"/>
                    <a:pt x="19714" y="62013"/>
                  </a:cubicBezTo>
                  <a:cubicBezTo>
                    <a:pt x="19714" y="62818"/>
                    <a:pt x="18857" y="62818"/>
                    <a:pt x="18857" y="62818"/>
                  </a:cubicBezTo>
                  <a:cubicBezTo>
                    <a:pt x="18000" y="62818"/>
                    <a:pt x="19714" y="62818"/>
                    <a:pt x="19714" y="62818"/>
                  </a:cubicBezTo>
                  <a:cubicBezTo>
                    <a:pt x="19714" y="63624"/>
                    <a:pt x="18857" y="63624"/>
                    <a:pt x="18857" y="64429"/>
                  </a:cubicBezTo>
                  <a:cubicBezTo>
                    <a:pt x="18000" y="64429"/>
                    <a:pt x="19714" y="65234"/>
                    <a:pt x="20571" y="66040"/>
                  </a:cubicBezTo>
                  <a:cubicBezTo>
                    <a:pt x="21428" y="66845"/>
                    <a:pt x="19714" y="68456"/>
                    <a:pt x="18857" y="70067"/>
                  </a:cubicBezTo>
                  <a:cubicBezTo>
                    <a:pt x="18857" y="70872"/>
                    <a:pt x="19714" y="71677"/>
                    <a:pt x="20571" y="72483"/>
                  </a:cubicBezTo>
                  <a:cubicBezTo>
                    <a:pt x="20571" y="74093"/>
                    <a:pt x="20571" y="74899"/>
                    <a:pt x="20571" y="76510"/>
                  </a:cubicBezTo>
                  <a:cubicBezTo>
                    <a:pt x="20571" y="78120"/>
                    <a:pt x="19714" y="80536"/>
                    <a:pt x="19714" y="81342"/>
                  </a:cubicBezTo>
                  <a:cubicBezTo>
                    <a:pt x="19714" y="81342"/>
                    <a:pt x="20571" y="79731"/>
                    <a:pt x="20571" y="79731"/>
                  </a:cubicBezTo>
                  <a:cubicBezTo>
                    <a:pt x="21428" y="80536"/>
                    <a:pt x="22285" y="85369"/>
                    <a:pt x="22285" y="86174"/>
                  </a:cubicBezTo>
                  <a:cubicBezTo>
                    <a:pt x="23142" y="87785"/>
                    <a:pt x="24857" y="90201"/>
                    <a:pt x="25714" y="92617"/>
                  </a:cubicBezTo>
                  <a:cubicBezTo>
                    <a:pt x="26571" y="95033"/>
                    <a:pt x="26571" y="97449"/>
                    <a:pt x="27428" y="99865"/>
                  </a:cubicBezTo>
                  <a:cubicBezTo>
                    <a:pt x="29142" y="103087"/>
                    <a:pt x="31714" y="105503"/>
                    <a:pt x="33428" y="107919"/>
                  </a:cubicBezTo>
                  <a:cubicBezTo>
                    <a:pt x="34285" y="110335"/>
                    <a:pt x="34285" y="112751"/>
                    <a:pt x="35142" y="115167"/>
                  </a:cubicBezTo>
                  <a:cubicBezTo>
                    <a:pt x="36857" y="117583"/>
                    <a:pt x="38571" y="120000"/>
                    <a:pt x="41142" y="117583"/>
                  </a:cubicBezTo>
                  <a:cubicBezTo>
                    <a:pt x="42857" y="116778"/>
                    <a:pt x="42857" y="115973"/>
                    <a:pt x="42857" y="115167"/>
                  </a:cubicBezTo>
                  <a:cubicBezTo>
                    <a:pt x="42857" y="113557"/>
                    <a:pt x="44571" y="112751"/>
                    <a:pt x="45428" y="111946"/>
                  </a:cubicBezTo>
                  <a:cubicBezTo>
                    <a:pt x="46285" y="111140"/>
                    <a:pt x="48000" y="111140"/>
                    <a:pt x="48857" y="110335"/>
                  </a:cubicBezTo>
                  <a:cubicBezTo>
                    <a:pt x="49714" y="109530"/>
                    <a:pt x="48857" y="107114"/>
                    <a:pt x="48857" y="106308"/>
                  </a:cubicBezTo>
                  <a:cubicBezTo>
                    <a:pt x="48000" y="103087"/>
                    <a:pt x="52285" y="100671"/>
                    <a:pt x="51428" y="98255"/>
                  </a:cubicBezTo>
                  <a:cubicBezTo>
                    <a:pt x="50571" y="95838"/>
                    <a:pt x="49714" y="93422"/>
                    <a:pt x="49714" y="91006"/>
                  </a:cubicBezTo>
                  <a:cubicBezTo>
                    <a:pt x="49714" y="87785"/>
                    <a:pt x="53142" y="86979"/>
                    <a:pt x="55714" y="86174"/>
                  </a:cubicBezTo>
                  <a:cubicBezTo>
                    <a:pt x="56571" y="85369"/>
                    <a:pt x="59142" y="85369"/>
                    <a:pt x="59142" y="84563"/>
                  </a:cubicBezTo>
                  <a:cubicBezTo>
                    <a:pt x="60000" y="82953"/>
                    <a:pt x="60857" y="82147"/>
                    <a:pt x="61714" y="81342"/>
                  </a:cubicBezTo>
                  <a:cubicBezTo>
                    <a:pt x="64285" y="78926"/>
                    <a:pt x="66857" y="76510"/>
                    <a:pt x="69428" y="74899"/>
                  </a:cubicBezTo>
                  <a:cubicBezTo>
                    <a:pt x="70285" y="74093"/>
                    <a:pt x="71142" y="72483"/>
                    <a:pt x="72000" y="71677"/>
                  </a:cubicBezTo>
                  <a:cubicBezTo>
                    <a:pt x="72857" y="70872"/>
                    <a:pt x="74571" y="70872"/>
                    <a:pt x="75428" y="70067"/>
                  </a:cubicBezTo>
                  <a:cubicBezTo>
                    <a:pt x="76285" y="69261"/>
                    <a:pt x="77142" y="68456"/>
                    <a:pt x="78000" y="67651"/>
                  </a:cubicBezTo>
                  <a:cubicBezTo>
                    <a:pt x="78857" y="66845"/>
                    <a:pt x="77142" y="66040"/>
                    <a:pt x="77142" y="65234"/>
                  </a:cubicBezTo>
                  <a:cubicBezTo>
                    <a:pt x="78000" y="63624"/>
                    <a:pt x="80571" y="63624"/>
                    <a:pt x="81428" y="62818"/>
                  </a:cubicBezTo>
                  <a:cubicBezTo>
                    <a:pt x="82285" y="62818"/>
                    <a:pt x="84000" y="60402"/>
                    <a:pt x="84000" y="59597"/>
                  </a:cubicBezTo>
                  <a:cubicBezTo>
                    <a:pt x="84000" y="61208"/>
                    <a:pt x="82285" y="61208"/>
                    <a:pt x="83142" y="62818"/>
                  </a:cubicBezTo>
                  <a:cubicBezTo>
                    <a:pt x="84857" y="63624"/>
                    <a:pt x="85714" y="61208"/>
                    <a:pt x="85714" y="61208"/>
                  </a:cubicBezTo>
                  <a:cubicBezTo>
                    <a:pt x="86571" y="62013"/>
                    <a:pt x="85714" y="62818"/>
                    <a:pt x="86571" y="62818"/>
                  </a:cubicBezTo>
                  <a:cubicBezTo>
                    <a:pt x="87428" y="60402"/>
                    <a:pt x="86571" y="57986"/>
                    <a:pt x="84857" y="55570"/>
                  </a:cubicBezTo>
                  <a:cubicBezTo>
                    <a:pt x="84000" y="53959"/>
                    <a:pt x="82285" y="52348"/>
                    <a:pt x="83142" y="49932"/>
                  </a:cubicBezTo>
                  <a:cubicBezTo>
                    <a:pt x="84000" y="47516"/>
                    <a:pt x="88285" y="49127"/>
                    <a:pt x="85714" y="46711"/>
                  </a:cubicBezTo>
                  <a:cubicBezTo>
                    <a:pt x="84857" y="45906"/>
                    <a:pt x="83142" y="45100"/>
                    <a:pt x="84000" y="43489"/>
                  </a:cubicBezTo>
                  <a:cubicBezTo>
                    <a:pt x="84857" y="42684"/>
                    <a:pt x="85714" y="43489"/>
                    <a:pt x="87428" y="44295"/>
                  </a:cubicBezTo>
                  <a:cubicBezTo>
                    <a:pt x="88285" y="45100"/>
                    <a:pt x="89142" y="44295"/>
                    <a:pt x="89142" y="45906"/>
                  </a:cubicBezTo>
                  <a:cubicBezTo>
                    <a:pt x="89142" y="46711"/>
                    <a:pt x="89142" y="47516"/>
                    <a:pt x="90857" y="48322"/>
                  </a:cubicBezTo>
                  <a:cubicBezTo>
                    <a:pt x="91714" y="48322"/>
                    <a:pt x="93428" y="48322"/>
                    <a:pt x="94285" y="48322"/>
                  </a:cubicBezTo>
                  <a:cubicBezTo>
                    <a:pt x="95142" y="48322"/>
                    <a:pt x="96857" y="49127"/>
                    <a:pt x="97714" y="48322"/>
                  </a:cubicBezTo>
                  <a:cubicBezTo>
                    <a:pt x="102000" y="47516"/>
                    <a:pt x="98571" y="52348"/>
                    <a:pt x="96857" y="53154"/>
                  </a:cubicBezTo>
                  <a:cubicBezTo>
                    <a:pt x="94285" y="53154"/>
                    <a:pt x="96000" y="56375"/>
                    <a:pt x="96000" y="57181"/>
                  </a:cubicBezTo>
                  <a:cubicBezTo>
                    <a:pt x="96857" y="57181"/>
                    <a:pt x="98571" y="53959"/>
                    <a:pt x="98571" y="54765"/>
                  </a:cubicBezTo>
                  <a:cubicBezTo>
                    <a:pt x="98571" y="57181"/>
                    <a:pt x="100285" y="59597"/>
                    <a:pt x="100285" y="6120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7" name="Google Shape;789;gb0755e36db_0_0">
              <a:extLst>
                <a:ext uri="{FF2B5EF4-FFF2-40B4-BE49-F238E27FC236}">
                  <a16:creationId xmlns:a16="http://schemas.microsoft.com/office/drawing/2014/main" id="{090E44E1-8239-6D4E-9DA7-33114391909D}"/>
                </a:ext>
              </a:extLst>
            </p:cNvPr>
            <p:cNvSpPr/>
            <p:nvPr/>
          </p:nvSpPr>
          <p:spPr>
            <a:xfrm>
              <a:off x="15626656" y="8122553"/>
              <a:ext cx="344700" cy="82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146" y="46530"/>
                  </a:moveTo>
                  <a:cubicBezTo>
                    <a:pt x="111219" y="46530"/>
                    <a:pt x="108292" y="47755"/>
                    <a:pt x="108292" y="45306"/>
                  </a:cubicBezTo>
                  <a:cubicBezTo>
                    <a:pt x="108292" y="45306"/>
                    <a:pt x="108292" y="44081"/>
                    <a:pt x="108292" y="44081"/>
                  </a:cubicBezTo>
                  <a:cubicBezTo>
                    <a:pt x="108292" y="42857"/>
                    <a:pt x="99512" y="42857"/>
                    <a:pt x="99512" y="42857"/>
                  </a:cubicBezTo>
                  <a:cubicBezTo>
                    <a:pt x="96585" y="41632"/>
                    <a:pt x="99512" y="39183"/>
                    <a:pt x="99512" y="37959"/>
                  </a:cubicBezTo>
                  <a:cubicBezTo>
                    <a:pt x="102439" y="35510"/>
                    <a:pt x="93658" y="36734"/>
                    <a:pt x="90731" y="35510"/>
                  </a:cubicBezTo>
                  <a:cubicBezTo>
                    <a:pt x="90731" y="34285"/>
                    <a:pt x="87804" y="34285"/>
                    <a:pt x="87804" y="33061"/>
                  </a:cubicBezTo>
                  <a:cubicBezTo>
                    <a:pt x="87804" y="31836"/>
                    <a:pt x="93658" y="30612"/>
                    <a:pt x="93658" y="30612"/>
                  </a:cubicBezTo>
                  <a:cubicBezTo>
                    <a:pt x="90731" y="28163"/>
                    <a:pt x="73170" y="31836"/>
                    <a:pt x="70243" y="30612"/>
                  </a:cubicBezTo>
                  <a:cubicBezTo>
                    <a:pt x="70243" y="30612"/>
                    <a:pt x="73170" y="28163"/>
                    <a:pt x="73170" y="26938"/>
                  </a:cubicBezTo>
                  <a:cubicBezTo>
                    <a:pt x="70243" y="25714"/>
                    <a:pt x="79024" y="23265"/>
                    <a:pt x="79024" y="22040"/>
                  </a:cubicBezTo>
                  <a:cubicBezTo>
                    <a:pt x="84878" y="18367"/>
                    <a:pt x="90731" y="15918"/>
                    <a:pt x="87804" y="12244"/>
                  </a:cubicBezTo>
                  <a:cubicBezTo>
                    <a:pt x="87804" y="11020"/>
                    <a:pt x="90731" y="9795"/>
                    <a:pt x="90731" y="8571"/>
                  </a:cubicBezTo>
                  <a:cubicBezTo>
                    <a:pt x="90731" y="6122"/>
                    <a:pt x="84878" y="8571"/>
                    <a:pt x="81951" y="7346"/>
                  </a:cubicBezTo>
                  <a:cubicBezTo>
                    <a:pt x="81951" y="4897"/>
                    <a:pt x="79024" y="3673"/>
                    <a:pt x="79024" y="2448"/>
                  </a:cubicBezTo>
                  <a:cubicBezTo>
                    <a:pt x="73170" y="0"/>
                    <a:pt x="73170" y="3673"/>
                    <a:pt x="67317" y="2448"/>
                  </a:cubicBezTo>
                  <a:cubicBezTo>
                    <a:pt x="70243" y="4897"/>
                    <a:pt x="64390" y="4897"/>
                    <a:pt x="64390" y="6122"/>
                  </a:cubicBezTo>
                  <a:cubicBezTo>
                    <a:pt x="64390" y="6122"/>
                    <a:pt x="64390" y="11020"/>
                    <a:pt x="64390" y="11020"/>
                  </a:cubicBezTo>
                  <a:cubicBezTo>
                    <a:pt x="61463" y="11020"/>
                    <a:pt x="61463" y="8571"/>
                    <a:pt x="61463" y="8571"/>
                  </a:cubicBezTo>
                  <a:cubicBezTo>
                    <a:pt x="55609" y="8571"/>
                    <a:pt x="52682" y="9795"/>
                    <a:pt x="52682" y="11020"/>
                  </a:cubicBezTo>
                  <a:cubicBezTo>
                    <a:pt x="49756" y="12244"/>
                    <a:pt x="43902" y="12244"/>
                    <a:pt x="40975" y="13469"/>
                  </a:cubicBezTo>
                  <a:cubicBezTo>
                    <a:pt x="38048" y="14693"/>
                    <a:pt x="40975" y="17142"/>
                    <a:pt x="38048" y="18367"/>
                  </a:cubicBezTo>
                  <a:cubicBezTo>
                    <a:pt x="38048" y="19591"/>
                    <a:pt x="35121" y="20816"/>
                    <a:pt x="32195" y="22040"/>
                  </a:cubicBezTo>
                  <a:cubicBezTo>
                    <a:pt x="32195" y="23265"/>
                    <a:pt x="32195" y="24489"/>
                    <a:pt x="32195" y="25714"/>
                  </a:cubicBezTo>
                  <a:cubicBezTo>
                    <a:pt x="32195" y="28163"/>
                    <a:pt x="29268" y="30612"/>
                    <a:pt x="26341" y="30612"/>
                  </a:cubicBezTo>
                  <a:cubicBezTo>
                    <a:pt x="23414" y="30612"/>
                    <a:pt x="20487" y="30612"/>
                    <a:pt x="17560" y="30612"/>
                  </a:cubicBezTo>
                  <a:cubicBezTo>
                    <a:pt x="14634" y="33061"/>
                    <a:pt x="17560" y="42857"/>
                    <a:pt x="11707" y="42857"/>
                  </a:cubicBezTo>
                  <a:cubicBezTo>
                    <a:pt x="11707" y="42857"/>
                    <a:pt x="5853" y="42857"/>
                    <a:pt x="5853" y="42857"/>
                  </a:cubicBezTo>
                  <a:cubicBezTo>
                    <a:pt x="5853" y="44081"/>
                    <a:pt x="5853" y="45306"/>
                    <a:pt x="5853" y="45306"/>
                  </a:cubicBezTo>
                  <a:cubicBezTo>
                    <a:pt x="5853" y="46530"/>
                    <a:pt x="2926" y="47755"/>
                    <a:pt x="0" y="48979"/>
                  </a:cubicBezTo>
                  <a:cubicBezTo>
                    <a:pt x="0" y="50204"/>
                    <a:pt x="11707" y="56326"/>
                    <a:pt x="14634" y="57551"/>
                  </a:cubicBezTo>
                  <a:cubicBezTo>
                    <a:pt x="14634" y="57551"/>
                    <a:pt x="11707" y="53877"/>
                    <a:pt x="11707" y="53877"/>
                  </a:cubicBezTo>
                  <a:cubicBezTo>
                    <a:pt x="11707" y="53877"/>
                    <a:pt x="20487" y="58775"/>
                    <a:pt x="20487" y="58775"/>
                  </a:cubicBezTo>
                  <a:cubicBezTo>
                    <a:pt x="23414" y="61224"/>
                    <a:pt x="17560" y="61224"/>
                    <a:pt x="20487" y="63673"/>
                  </a:cubicBezTo>
                  <a:cubicBezTo>
                    <a:pt x="17560" y="62448"/>
                    <a:pt x="23414" y="62448"/>
                    <a:pt x="26341" y="63673"/>
                  </a:cubicBezTo>
                  <a:cubicBezTo>
                    <a:pt x="29268" y="66122"/>
                    <a:pt x="32195" y="68571"/>
                    <a:pt x="32195" y="71020"/>
                  </a:cubicBezTo>
                  <a:cubicBezTo>
                    <a:pt x="32195" y="71020"/>
                    <a:pt x="29268" y="82040"/>
                    <a:pt x="29268" y="82040"/>
                  </a:cubicBezTo>
                  <a:cubicBezTo>
                    <a:pt x="32195" y="82040"/>
                    <a:pt x="32195" y="78367"/>
                    <a:pt x="32195" y="78367"/>
                  </a:cubicBezTo>
                  <a:cubicBezTo>
                    <a:pt x="32195" y="78367"/>
                    <a:pt x="32195" y="82040"/>
                    <a:pt x="32195" y="82040"/>
                  </a:cubicBezTo>
                  <a:cubicBezTo>
                    <a:pt x="32195" y="82040"/>
                    <a:pt x="35121" y="80816"/>
                    <a:pt x="35121" y="80816"/>
                  </a:cubicBezTo>
                  <a:cubicBezTo>
                    <a:pt x="35121" y="80816"/>
                    <a:pt x="35121" y="83265"/>
                    <a:pt x="35121" y="83265"/>
                  </a:cubicBezTo>
                  <a:cubicBezTo>
                    <a:pt x="38048" y="83265"/>
                    <a:pt x="38048" y="80816"/>
                    <a:pt x="40975" y="80816"/>
                  </a:cubicBezTo>
                  <a:cubicBezTo>
                    <a:pt x="40975" y="80816"/>
                    <a:pt x="40975" y="82040"/>
                    <a:pt x="40975" y="82040"/>
                  </a:cubicBezTo>
                  <a:cubicBezTo>
                    <a:pt x="40975" y="82040"/>
                    <a:pt x="49756" y="80816"/>
                    <a:pt x="49756" y="79591"/>
                  </a:cubicBezTo>
                  <a:cubicBezTo>
                    <a:pt x="52682" y="79591"/>
                    <a:pt x="67317" y="75918"/>
                    <a:pt x="61463" y="74693"/>
                  </a:cubicBezTo>
                  <a:cubicBezTo>
                    <a:pt x="64390" y="74693"/>
                    <a:pt x="61463" y="77142"/>
                    <a:pt x="64390" y="78367"/>
                  </a:cubicBezTo>
                  <a:cubicBezTo>
                    <a:pt x="67317" y="78367"/>
                    <a:pt x="70243" y="78367"/>
                    <a:pt x="70243" y="79591"/>
                  </a:cubicBezTo>
                  <a:cubicBezTo>
                    <a:pt x="73170" y="82040"/>
                    <a:pt x="73170" y="85714"/>
                    <a:pt x="73170" y="88163"/>
                  </a:cubicBezTo>
                  <a:cubicBezTo>
                    <a:pt x="76097" y="91836"/>
                    <a:pt x="76097" y="94285"/>
                    <a:pt x="81951" y="96734"/>
                  </a:cubicBezTo>
                  <a:cubicBezTo>
                    <a:pt x="81951" y="96734"/>
                    <a:pt x="84878" y="97959"/>
                    <a:pt x="84878" y="97959"/>
                  </a:cubicBezTo>
                  <a:cubicBezTo>
                    <a:pt x="84878" y="100408"/>
                    <a:pt x="87804" y="100408"/>
                    <a:pt x="87804" y="100408"/>
                  </a:cubicBezTo>
                  <a:cubicBezTo>
                    <a:pt x="90731" y="101632"/>
                    <a:pt x="84878" y="104081"/>
                    <a:pt x="87804" y="104081"/>
                  </a:cubicBezTo>
                  <a:cubicBezTo>
                    <a:pt x="87804" y="104081"/>
                    <a:pt x="87804" y="104081"/>
                    <a:pt x="90731" y="104081"/>
                  </a:cubicBezTo>
                  <a:cubicBezTo>
                    <a:pt x="90731" y="105306"/>
                    <a:pt x="84878" y="106530"/>
                    <a:pt x="84878" y="107755"/>
                  </a:cubicBezTo>
                  <a:cubicBezTo>
                    <a:pt x="84878" y="110204"/>
                    <a:pt x="87804" y="107755"/>
                    <a:pt x="90731" y="108979"/>
                  </a:cubicBezTo>
                  <a:cubicBezTo>
                    <a:pt x="90731" y="108979"/>
                    <a:pt x="84878" y="118775"/>
                    <a:pt x="84878" y="119999"/>
                  </a:cubicBezTo>
                  <a:cubicBezTo>
                    <a:pt x="90731" y="117551"/>
                    <a:pt x="93658" y="112653"/>
                    <a:pt x="96585" y="110204"/>
                  </a:cubicBezTo>
                  <a:cubicBezTo>
                    <a:pt x="99512" y="107755"/>
                    <a:pt x="102439" y="106530"/>
                    <a:pt x="99512" y="104081"/>
                  </a:cubicBezTo>
                  <a:cubicBezTo>
                    <a:pt x="96585" y="101632"/>
                    <a:pt x="96585" y="100408"/>
                    <a:pt x="96585" y="97959"/>
                  </a:cubicBezTo>
                  <a:cubicBezTo>
                    <a:pt x="93658" y="95510"/>
                    <a:pt x="79024" y="90612"/>
                    <a:pt x="81951" y="86938"/>
                  </a:cubicBezTo>
                  <a:cubicBezTo>
                    <a:pt x="81951" y="86938"/>
                    <a:pt x="87804" y="85714"/>
                    <a:pt x="87804" y="84489"/>
                  </a:cubicBezTo>
                  <a:cubicBezTo>
                    <a:pt x="84878" y="82040"/>
                    <a:pt x="87804" y="82040"/>
                    <a:pt x="87804" y="79591"/>
                  </a:cubicBezTo>
                  <a:cubicBezTo>
                    <a:pt x="90731" y="75918"/>
                    <a:pt x="79024" y="73469"/>
                    <a:pt x="76097" y="71020"/>
                  </a:cubicBezTo>
                  <a:cubicBezTo>
                    <a:pt x="67317" y="68571"/>
                    <a:pt x="73170" y="63673"/>
                    <a:pt x="76097" y="59999"/>
                  </a:cubicBezTo>
                  <a:cubicBezTo>
                    <a:pt x="76097" y="57551"/>
                    <a:pt x="79024" y="57551"/>
                    <a:pt x="84878" y="57551"/>
                  </a:cubicBezTo>
                  <a:cubicBezTo>
                    <a:pt x="90731" y="57551"/>
                    <a:pt x="96585" y="55102"/>
                    <a:pt x="99512" y="53877"/>
                  </a:cubicBezTo>
                  <a:cubicBezTo>
                    <a:pt x="105365" y="52653"/>
                    <a:pt x="108292" y="53877"/>
                    <a:pt x="114146" y="51428"/>
                  </a:cubicBezTo>
                  <a:cubicBezTo>
                    <a:pt x="117073" y="48979"/>
                    <a:pt x="120000" y="47755"/>
                    <a:pt x="120000" y="46530"/>
                  </a:cubicBezTo>
                  <a:cubicBezTo>
                    <a:pt x="120000" y="46530"/>
                    <a:pt x="117073" y="46530"/>
                    <a:pt x="114146" y="4653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8" name="Google Shape;790;gb0755e36db_0_0">
              <a:extLst>
                <a:ext uri="{FF2B5EF4-FFF2-40B4-BE49-F238E27FC236}">
                  <a16:creationId xmlns:a16="http://schemas.microsoft.com/office/drawing/2014/main" id="{92B03F86-BD12-5C4D-81AB-5B9A8235A6F2}"/>
                </a:ext>
              </a:extLst>
            </p:cNvPr>
            <p:cNvSpPr/>
            <p:nvPr/>
          </p:nvSpPr>
          <p:spPr>
            <a:xfrm>
              <a:off x="15465731" y="8223157"/>
              <a:ext cx="192600" cy="23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565" y="111428"/>
                  </a:moveTo>
                  <a:cubicBezTo>
                    <a:pt x="114782" y="102857"/>
                    <a:pt x="104347" y="81428"/>
                    <a:pt x="104347" y="72857"/>
                  </a:cubicBezTo>
                  <a:cubicBezTo>
                    <a:pt x="104347" y="72857"/>
                    <a:pt x="99130" y="55714"/>
                    <a:pt x="93913" y="68571"/>
                  </a:cubicBezTo>
                  <a:cubicBezTo>
                    <a:pt x="93913" y="68571"/>
                    <a:pt x="88695" y="72857"/>
                    <a:pt x="83478" y="77142"/>
                  </a:cubicBezTo>
                  <a:cubicBezTo>
                    <a:pt x="83478" y="72857"/>
                    <a:pt x="73043" y="55714"/>
                    <a:pt x="88695" y="55714"/>
                  </a:cubicBezTo>
                  <a:cubicBezTo>
                    <a:pt x="99130" y="51428"/>
                    <a:pt x="120000" y="25714"/>
                    <a:pt x="93913" y="29999"/>
                  </a:cubicBezTo>
                  <a:cubicBezTo>
                    <a:pt x="88695" y="34285"/>
                    <a:pt x="78260" y="29999"/>
                    <a:pt x="73043" y="29999"/>
                  </a:cubicBezTo>
                  <a:cubicBezTo>
                    <a:pt x="67826" y="29999"/>
                    <a:pt x="57391" y="29999"/>
                    <a:pt x="52173" y="29999"/>
                  </a:cubicBezTo>
                  <a:cubicBezTo>
                    <a:pt x="41739" y="25714"/>
                    <a:pt x="41739" y="21428"/>
                    <a:pt x="41739" y="17142"/>
                  </a:cubicBezTo>
                  <a:cubicBezTo>
                    <a:pt x="41739" y="8571"/>
                    <a:pt x="36521" y="12857"/>
                    <a:pt x="31304" y="8571"/>
                  </a:cubicBezTo>
                  <a:cubicBezTo>
                    <a:pt x="20869" y="4285"/>
                    <a:pt x="15652" y="0"/>
                    <a:pt x="10434" y="4285"/>
                  </a:cubicBezTo>
                  <a:cubicBezTo>
                    <a:pt x="5217" y="12857"/>
                    <a:pt x="15652" y="17142"/>
                    <a:pt x="20869" y="21428"/>
                  </a:cubicBezTo>
                  <a:cubicBezTo>
                    <a:pt x="36521" y="34285"/>
                    <a:pt x="10434" y="25714"/>
                    <a:pt x="5217" y="38571"/>
                  </a:cubicBezTo>
                  <a:cubicBezTo>
                    <a:pt x="0" y="51428"/>
                    <a:pt x="10434" y="59999"/>
                    <a:pt x="15652" y="68571"/>
                  </a:cubicBezTo>
                  <a:cubicBezTo>
                    <a:pt x="26086" y="81428"/>
                    <a:pt x="31304" y="94285"/>
                    <a:pt x="26086" y="107142"/>
                  </a:cubicBezTo>
                  <a:cubicBezTo>
                    <a:pt x="31304" y="111428"/>
                    <a:pt x="31304" y="98571"/>
                    <a:pt x="31304" y="94285"/>
                  </a:cubicBezTo>
                  <a:cubicBezTo>
                    <a:pt x="31304" y="98571"/>
                    <a:pt x="31304" y="102857"/>
                    <a:pt x="36521" y="102857"/>
                  </a:cubicBezTo>
                  <a:cubicBezTo>
                    <a:pt x="36521" y="102857"/>
                    <a:pt x="36521" y="98571"/>
                    <a:pt x="36521" y="98571"/>
                  </a:cubicBezTo>
                  <a:cubicBezTo>
                    <a:pt x="41739" y="111428"/>
                    <a:pt x="41739" y="98571"/>
                    <a:pt x="41739" y="89999"/>
                  </a:cubicBezTo>
                  <a:cubicBezTo>
                    <a:pt x="41739" y="94285"/>
                    <a:pt x="62608" y="107142"/>
                    <a:pt x="67826" y="94285"/>
                  </a:cubicBezTo>
                  <a:cubicBezTo>
                    <a:pt x="67826" y="89999"/>
                    <a:pt x="62608" y="68571"/>
                    <a:pt x="57391" y="68571"/>
                  </a:cubicBezTo>
                  <a:cubicBezTo>
                    <a:pt x="62608" y="68571"/>
                    <a:pt x="67826" y="77142"/>
                    <a:pt x="67826" y="81428"/>
                  </a:cubicBezTo>
                  <a:cubicBezTo>
                    <a:pt x="73043" y="85714"/>
                    <a:pt x="88695" y="77142"/>
                    <a:pt x="88695" y="85714"/>
                  </a:cubicBezTo>
                  <a:cubicBezTo>
                    <a:pt x="88695" y="89999"/>
                    <a:pt x="93913" y="85714"/>
                    <a:pt x="93913" y="94285"/>
                  </a:cubicBezTo>
                  <a:cubicBezTo>
                    <a:pt x="93913" y="102857"/>
                    <a:pt x="93913" y="111428"/>
                    <a:pt x="99130" y="119999"/>
                  </a:cubicBezTo>
                  <a:cubicBezTo>
                    <a:pt x="104347" y="115714"/>
                    <a:pt x="104347" y="115714"/>
                    <a:pt x="109565" y="111428"/>
                  </a:cubicBezTo>
                  <a:cubicBezTo>
                    <a:pt x="114782" y="107142"/>
                    <a:pt x="104347" y="115714"/>
                    <a:pt x="109565" y="111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9" name="Google Shape;791;gb0755e36db_0_0">
              <a:extLst>
                <a:ext uri="{FF2B5EF4-FFF2-40B4-BE49-F238E27FC236}">
                  <a16:creationId xmlns:a16="http://schemas.microsoft.com/office/drawing/2014/main" id="{5B979CA5-ADD4-6E46-823E-A378392BFB34}"/>
                </a:ext>
              </a:extLst>
            </p:cNvPr>
            <p:cNvSpPr/>
            <p:nvPr/>
          </p:nvSpPr>
          <p:spPr>
            <a:xfrm>
              <a:off x="15827814" y="8484730"/>
              <a:ext cx="353400" cy="64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285" y="46753"/>
                  </a:moveTo>
                  <a:cubicBezTo>
                    <a:pt x="117142" y="46753"/>
                    <a:pt x="114285" y="43636"/>
                    <a:pt x="117142" y="42077"/>
                  </a:cubicBezTo>
                  <a:cubicBezTo>
                    <a:pt x="120000" y="40519"/>
                    <a:pt x="114285" y="37402"/>
                    <a:pt x="111428" y="37402"/>
                  </a:cubicBezTo>
                  <a:cubicBezTo>
                    <a:pt x="108571" y="35844"/>
                    <a:pt x="102857" y="34285"/>
                    <a:pt x="102857" y="31168"/>
                  </a:cubicBezTo>
                  <a:cubicBezTo>
                    <a:pt x="102857" y="28051"/>
                    <a:pt x="105714" y="26493"/>
                    <a:pt x="100000" y="23376"/>
                  </a:cubicBezTo>
                  <a:cubicBezTo>
                    <a:pt x="97142" y="21818"/>
                    <a:pt x="91428" y="18701"/>
                    <a:pt x="85714" y="18701"/>
                  </a:cubicBezTo>
                  <a:cubicBezTo>
                    <a:pt x="80000" y="18701"/>
                    <a:pt x="77142" y="21818"/>
                    <a:pt x="71428" y="21818"/>
                  </a:cubicBezTo>
                  <a:cubicBezTo>
                    <a:pt x="65714" y="20259"/>
                    <a:pt x="65714" y="20259"/>
                    <a:pt x="60000" y="21818"/>
                  </a:cubicBezTo>
                  <a:cubicBezTo>
                    <a:pt x="60000" y="21818"/>
                    <a:pt x="51428" y="26493"/>
                    <a:pt x="48571" y="24935"/>
                  </a:cubicBezTo>
                  <a:cubicBezTo>
                    <a:pt x="48571" y="23376"/>
                    <a:pt x="57142" y="20259"/>
                    <a:pt x="54285" y="18701"/>
                  </a:cubicBezTo>
                  <a:cubicBezTo>
                    <a:pt x="48571" y="17142"/>
                    <a:pt x="54285" y="15584"/>
                    <a:pt x="54285" y="14025"/>
                  </a:cubicBezTo>
                  <a:cubicBezTo>
                    <a:pt x="54285" y="12467"/>
                    <a:pt x="54285" y="7792"/>
                    <a:pt x="51428" y="7792"/>
                  </a:cubicBezTo>
                  <a:cubicBezTo>
                    <a:pt x="45714" y="9350"/>
                    <a:pt x="40000" y="9350"/>
                    <a:pt x="42857" y="6233"/>
                  </a:cubicBezTo>
                  <a:cubicBezTo>
                    <a:pt x="45714" y="0"/>
                    <a:pt x="31428" y="0"/>
                    <a:pt x="25714" y="1558"/>
                  </a:cubicBezTo>
                  <a:cubicBezTo>
                    <a:pt x="22857" y="4675"/>
                    <a:pt x="17142" y="6233"/>
                    <a:pt x="11428" y="6233"/>
                  </a:cubicBezTo>
                  <a:cubicBezTo>
                    <a:pt x="5714" y="6233"/>
                    <a:pt x="2857" y="10909"/>
                    <a:pt x="2857" y="12467"/>
                  </a:cubicBezTo>
                  <a:cubicBezTo>
                    <a:pt x="2857" y="15584"/>
                    <a:pt x="0" y="17142"/>
                    <a:pt x="0" y="20259"/>
                  </a:cubicBezTo>
                  <a:cubicBezTo>
                    <a:pt x="0" y="23376"/>
                    <a:pt x="2857" y="23376"/>
                    <a:pt x="8571" y="24935"/>
                  </a:cubicBezTo>
                  <a:cubicBezTo>
                    <a:pt x="11428" y="28051"/>
                    <a:pt x="14285" y="29610"/>
                    <a:pt x="17142" y="31168"/>
                  </a:cubicBezTo>
                  <a:cubicBezTo>
                    <a:pt x="20000" y="34285"/>
                    <a:pt x="14285" y="35844"/>
                    <a:pt x="14285" y="37402"/>
                  </a:cubicBezTo>
                  <a:cubicBezTo>
                    <a:pt x="14285" y="38961"/>
                    <a:pt x="17142" y="40519"/>
                    <a:pt x="14285" y="42077"/>
                  </a:cubicBezTo>
                  <a:cubicBezTo>
                    <a:pt x="14285" y="42077"/>
                    <a:pt x="11428" y="42077"/>
                    <a:pt x="11428" y="43636"/>
                  </a:cubicBezTo>
                  <a:cubicBezTo>
                    <a:pt x="8571" y="45194"/>
                    <a:pt x="14285" y="49870"/>
                    <a:pt x="17142" y="51428"/>
                  </a:cubicBezTo>
                  <a:cubicBezTo>
                    <a:pt x="20000" y="52987"/>
                    <a:pt x="22857" y="54545"/>
                    <a:pt x="25714" y="57662"/>
                  </a:cubicBezTo>
                  <a:cubicBezTo>
                    <a:pt x="25714" y="60779"/>
                    <a:pt x="25714" y="62337"/>
                    <a:pt x="28571" y="65454"/>
                  </a:cubicBezTo>
                  <a:cubicBezTo>
                    <a:pt x="31428" y="71688"/>
                    <a:pt x="22857" y="76363"/>
                    <a:pt x="17142" y="81038"/>
                  </a:cubicBezTo>
                  <a:cubicBezTo>
                    <a:pt x="17142" y="82597"/>
                    <a:pt x="14285" y="84155"/>
                    <a:pt x="14285" y="85714"/>
                  </a:cubicBezTo>
                  <a:cubicBezTo>
                    <a:pt x="11428" y="87272"/>
                    <a:pt x="11428" y="88831"/>
                    <a:pt x="11428" y="90389"/>
                  </a:cubicBezTo>
                  <a:cubicBezTo>
                    <a:pt x="11428" y="91948"/>
                    <a:pt x="8571" y="96623"/>
                    <a:pt x="14285" y="96623"/>
                  </a:cubicBezTo>
                  <a:cubicBezTo>
                    <a:pt x="22857" y="99740"/>
                    <a:pt x="25714" y="104415"/>
                    <a:pt x="31428" y="107532"/>
                  </a:cubicBezTo>
                  <a:cubicBezTo>
                    <a:pt x="34285" y="109090"/>
                    <a:pt x="34285" y="110649"/>
                    <a:pt x="37142" y="112207"/>
                  </a:cubicBezTo>
                  <a:cubicBezTo>
                    <a:pt x="40000" y="112207"/>
                    <a:pt x="42857" y="112207"/>
                    <a:pt x="45714" y="112207"/>
                  </a:cubicBezTo>
                  <a:cubicBezTo>
                    <a:pt x="48571" y="113766"/>
                    <a:pt x="51428" y="113766"/>
                    <a:pt x="51428" y="115324"/>
                  </a:cubicBezTo>
                  <a:cubicBezTo>
                    <a:pt x="51428" y="116883"/>
                    <a:pt x="51428" y="118441"/>
                    <a:pt x="54285" y="118441"/>
                  </a:cubicBezTo>
                  <a:cubicBezTo>
                    <a:pt x="54285" y="120000"/>
                    <a:pt x="57142" y="118441"/>
                    <a:pt x="60000" y="118441"/>
                  </a:cubicBezTo>
                  <a:cubicBezTo>
                    <a:pt x="62857" y="118441"/>
                    <a:pt x="65714" y="115324"/>
                    <a:pt x="65714" y="115324"/>
                  </a:cubicBezTo>
                  <a:cubicBezTo>
                    <a:pt x="60000" y="110649"/>
                    <a:pt x="57142" y="109090"/>
                    <a:pt x="45714" y="107532"/>
                  </a:cubicBezTo>
                  <a:cubicBezTo>
                    <a:pt x="42857" y="107532"/>
                    <a:pt x="40000" y="105974"/>
                    <a:pt x="37142" y="104415"/>
                  </a:cubicBezTo>
                  <a:cubicBezTo>
                    <a:pt x="37142" y="101298"/>
                    <a:pt x="40000" y="104415"/>
                    <a:pt x="42857" y="104415"/>
                  </a:cubicBezTo>
                  <a:cubicBezTo>
                    <a:pt x="40000" y="104415"/>
                    <a:pt x="34285" y="95064"/>
                    <a:pt x="34285" y="93506"/>
                  </a:cubicBezTo>
                  <a:cubicBezTo>
                    <a:pt x="34285" y="91948"/>
                    <a:pt x="34285" y="91948"/>
                    <a:pt x="31428" y="90389"/>
                  </a:cubicBezTo>
                  <a:cubicBezTo>
                    <a:pt x="28571" y="90389"/>
                    <a:pt x="25714" y="88831"/>
                    <a:pt x="25714" y="87272"/>
                  </a:cubicBezTo>
                  <a:cubicBezTo>
                    <a:pt x="22857" y="82597"/>
                    <a:pt x="28571" y="77922"/>
                    <a:pt x="31428" y="74805"/>
                  </a:cubicBezTo>
                  <a:cubicBezTo>
                    <a:pt x="31428" y="71688"/>
                    <a:pt x="37142" y="68571"/>
                    <a:pt x="37142" y="67012"/>
                  </a:cubicBezTo>
                  <a:cubicBezTo>
                    <a:pt x="37142" y="63896"/>
                    <a:pt x="34285" y="57662"/>
                    <a:pt x="40000" y="56103"/>
                  </a:cubicBezTo>
                  <a:cubicBezTo>
                    <a:pt x="48571" y="56103"/>
                    <a:pt x="48571" y="57662"/>
                    <a:pt x="48571" y="62337"/>
                  </a:cubicBezTo>
                  <a:cubicBezTo>
                    <a:pt x="45714" y="65454"/>
                    <a:pt x="57142" y="63896"/>
                    <a:pt x="62857" y="63896"/>
                  </a:cubicBezTo>
                  <a:cubicBezTo>
                    <a:pt x="65714" y="63896"/>
                    <a:pt x="74285" y="67012"/>
                    <a:pt x="77142" y="68571"/>
                  </a:cubicBezTo>
                  <a:cubicBezTo>
                    <a:pt x="77142" y="65454"/>
                    <a:pt x="71428" y="63896"/>
                    <a:pt x="68571" y="59220"/>
                  </a:cubicBezTo>
                  <a:cubicBezTo>
                    <a:pt x="68571" y="56103"/>
                    <a:pt x="74285" y="54545"/>
                    <a:pt x="80000" y="51428"/>
                  </a:cubicBezTo>
                  <a:cubicBezTo>
                    <a:pt x="82857" y="49870"/>
                    <a:pt x="91428" y="49870"/>
                    <a:pt x="97142" y="49870"/>
                  </a:cubicBezTo>
                  <a:cubicBezTo>
                    <a:pt x="102857" y="49870"/>
                    <a:pt x="105714" y="49870"/>
                    <a:pt x="108571" y="51428"/>
                  </a:cubicBezTo>
                  <a:cubicBezTo>
                    <a:pt x="114285" y="51428"/>
                    <a:pt x="111428" y="49870"/>
                    <a:pt x="114285" y="46753"/>
                  </a:cubicBezTo>
                  <a:cubicBezTo>
                    <a:pt x="117142" y="46753"/>
                    <a:pt x="114285" y="48311"/>
                    <a:pt x="114285" y="4675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0" name="Google Shape;792;gb0755e36db_0_0">
              <a:extLst>
                <a:ext uri="{FF2B5EF4-FFF2-40B4-BE49-F238E27FC236}">
                  <a16:creationId xmlns:a16="http://schemas.microsoft.com/office/drawing/2014/main" id="{88AE4E7D-CADE-2E4E-9975-36D9D3C2A4F4}"/>
                </a:ext>
              </a:extLst>
            </p:cNvPr>
            <p:cNvSpPr/>
            <p:nvPr/>
          </p:nvSpPr>
          <p:spPr>
            <a:xfrm>
              <a:off x="16020352" y="8349632"/>
              <a:ext cx="321900" cy="65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842" y="84615"/>
                  </a:moveTo>
                  <a:cubicBezTo>
                    <a:pt x="113684" y="83076"/>
                    <a:pt x="113684" y="80000"/>
                    <a:pt x="113684" y="75384"/>
                  </a:cubicBezTo>
                  <a:cubicBezTo>
                    <a:pt x="110526" y="70769"/>
                    <a:pt x="107368" y="67692"/>
                    <a:pt x="101052" y="63076"/>
                  </a:cubicBezTo>
                  <a:cubicBezTo>
                    <a:pt x="97894" y="60000"/>
                    <a:pt x="94736" y="58461"/>
                    <a:pt x="88421" y="56923"/>
                  </a:cubicBezTo>
                  <a:cubicBezTo>
                    <a:pt x="82105" y="53846"/>
                    <a:pt x="72631" y="52307"/>
                    <a:pt x="69473" y="47692"/>
                  </a:cubicBezTo>
                  <a:cubicBezTo>
                    <a:pt x="69473" y="44615"/>
                    <a:pt x="63157" y="43076"/>
                    <a:pt x="56842" y="40000"/>
                  </a:cubicBezTo>
                  <a:cubicBezTo>
                    <a:pt x="53684" y="38461"/>
                    <a:pt x="56842" y="32307"/>
                    <a:pt x="60000" y="30769"/>
                  </a:cubicBezTo>
                  <a:cubicBezTo>
                    <a:pt x="66315" y="29230"/>
                    <a:pt x="72631" y="26153"/>
                    <a:pt x="72631" y="23076"/>
                  </a:cubicBezTo>
                  <a:cubicBezTo>
                    <a:pt x="75789" y="21538"/>
                    <a:pt x="88421" y="18461"/>
                    <a:pt x="91578" y="16923"/>
                  </a:cubicBezTo>
                  <a:cubicBezTo>
                    <a:pt x="85263" y="15384"/>
                    <a:pt x="78947" y="13846"/>
                    <a:pt x="72631" y="10769"/>
                  </a:cubicBezTo>
                  <a:cubicBezTo>
                    <a:pt x="66315" y="9230"/>
                    <a:pt x="75789" y="9230"/>
                    <a:pt x="75789" y="6153"/>
                  </a:cubicBezTo>
                  <a:cubicBezTo>
                    <a:pt x="75789" y="6153"/>
                    <a:pt x="60000" y="4615"/>
                    <a:pt x="60000" y="4615"/>
                  </a:cubicBezTo>
                  <a:cubicBezTo>
                    <a:pt x="53684" y="3076"/>
                    <a:pt x="47368" y="0"/>
                    <a:pt x="44210" y="4615"/>
                  </a:cubicBezTo>
                  <a:cubicBezTo>
                    <a:pt x="41052" y="6153"/>
                    <a:pt x="37894" y="6153"/>
                    <a:pt x="34736" y="7692"/>
                  </a:cubicBezTo>
                  <a:cubicBezTo>
                    <a:pt x="28421" y="12307"/>
                    <a:pt x="28421" y="6153"/>
                    <a:pt x="25263" y="7692"/>
                  </a:cubicBezTo>
                  <a:cubicBezTo>
                    <a:pt x="18947" y="9230"/>
                    <a:pt x="18947" y="7692"/>
                    <a:pt x="15789" y="7692"/>
                  </a:cubicBezTo>
                  <a:cubicBezTo>
                    <a:pt x="12631" y="9230"/>
                    <a:pt x="9473" y="9230"/>
                    <a:pt x="9473" y="7692"/>
                  </a:cubicBezTo>
                  <a:cubicBezTo>
                    <a:pt x="9473" y="6153"/>
                    <a:pt x="3157" y="9230"/>
                    <a:pt x="0" y="9230"/>
                  </a:cubicBezTo>
                  <a:cubicBezTo>
                    <a:pt x="0" y="10769"/>
                    <a:pt x="9473" y="13846"/>
                    <a:pt x="12631" y="13846"/>
                  </a:cubicBezTo>
                  <a:cubicBezTo>
                    <a:pt x="15789" y="16923"/>
                    <a:pt x="12631" y="18461"/>
                    <a:pt x="15789" y="20000"/>
                  </a:cubicBezTo>
                  <a:cubicBezTo>
                    <a:pt x="15789" y="23076"/>
                    <a:pt x="25263" y="23076"/>
                    <a:pt x="28421" y="21538"/>
                  </a:cubicBezTo>
                  <a:cubicBezTo>
                    <a:pt x="34736" y="20000"/>
                    <a:pt x="37894" y="24615"/>
                    <a:pt x="37894" y="26153"/>
                  </a:cubicBezTo>
                  <a:cubicBezTo>
                    <a:pt x="41052" y="29230"/>
                    <a:pt x="47368" y="29230"/>
                    <a:pt x="41052" y="32307"/>
                  </a:cubicBezTo>
                  <a:cubicBezTo>
                    <a:pt x="34736" y="33846"/>
                    <a:pt x="31578" y="29230"/>
                    <a:pt x="31578" y="33846"/>
                  </a:cubicBezTo>
                  <a:cubicBezTo>
                    <a:pt x="31578" y="36923"/>
                    <a:pt x="41052" y="36923"/>
                    <a:pt x="44210" y="38461"/>
                  </a:cubicBezTo>
                  <a:cubicBezTo>
                    <a:pt x="50526" y="41538"/>
                    <a:pt x="53684" y="44615"/>
                    <a:pt x="60000" y="47692"/>
                  </a:cubicBezTo>
                  <a:cubicBezTo>
                    <a:pt x="63157" y="50769"/>
                    <a:pt x="69473" y="50769"/>
                    <a:pt x="72631" y="53846"/>
                  </a:cubicBezTo>
                  <a:cubicBezTo>
                    <a:pt x="75789" y="56923"/>
                    <a:pt x="75789" y="58461"/>
                    <a:pt x="82105" y="60000"/>
                  </a:cubicBezTo>
                  <a:cubicBezTo>
                    <a:pt x="85263" y="61538"/>
                    <a:pt x="82105" y="64615"/>
                    <a:pt x="88421" y="66153"/>
                  </a:cubicBezTo>
                  <a:cubicBezTo>
                    <a:pt x="91578" y="67692"/>
                    <a:pt x="88421" y="72307"/>
                    <a:pt x="85263" y="73846"/>
                  </a:cubicBezTo>
                  <a:cubicBezTo>
                    <a:pt x="82105" y="75384"/>
                    <a:pt x="85263" y="78461"/>
                    <a:pt x="88421" y="80000"/>
                  </a:cubicBezTo>
                  <a:cubicBezTo>
                    <a:pt x="88421" y="83076"/>
                    <a:pt x="88421" y="84615"/>
                    <a:pt x="88421" y="87692"/>
                  </a:cubicBezTo>
                  <a:cubicBezTo>
                    <a:pt x="82105" y="90769"/>
                    <a:pt x="82105" y="90769"/>
                    <a:pt x="72631" y="92307"/>
                  </a:cubicBezTo>
                  <a:cubicBezTo>
                    <a:pt x="66315" y="92307"/>
                    <a:pt x="75789" y="96923"/>
                    <a:pt x="63157" y="95384"/>
                  </a:cubicBezTo>
                  <a:cubicBezTo>
                    <a:pt x="56842" y="95384"/>
                    <a:pt x="63157" y="98461"/>
                    <a:pt x="63157" y="100000"/>
                  </a:cubicBezTo>
                  <a:cubicBezTo>
                    <a:pt x="66315" y="103076"/>
                    <a:pt x="60000" y="101538"/>
                    <a:pt x="56842" y="101538"/>
                  </a:cubicBezTo>
                  <a:cubicBezTo>
                    <a:pt x="50526" y="101538"/>
                    <a:pt x="47368" y="101538"/>
                    <a:pt x="44210" y="103076"/>
                  </a:cubicBezTo>
                  <a:cubicBezTo>
                    <a:pt x="34736" y="106153"/>
                    <a:pt x="41052" y="106153"/>
                    <a:pt x="47368" y="107692"/>
                  </a:cubicBezTo>
                  <a:cubicBezTo>
                    <a:pt x="50526" y="107692"/>
                    <a:pt x="44210" y="112307"/>
                    <a:pt x="44210" y="113846"/>
                  </a:cubicBezTo>
                  <a:cubicBezTo>
                    <a:pt x="41052" y="113846"/>
                    <a:pt x="41052" y="120000"/>
                    <a:pt x="44210" y="118461"/>
                  </a:cubicBezTo>
                  <a:cubicBezTo>
                    <a:pt x="50526" y="116923"/>
                    <a:pt x="53684" y="115384"/>
                    <a:pt x="56842" y="115384"/>
                  </a:cubicBezTo>
                  <a:cubicBezTo>
                    <a:pt x="69473" y="113846"/>
                    <a:pt x="63157" y="112307"/>
                    <a:pt x="60000" y="109230"/>
                  </a:cubicBezTo>
                  <a:cubicBezTo>
                    <a:pt x="63157" y="109230"/>
                    <a:pt x="66315" y="112307"/>
                    <a:pt x="69473" y="110769"/>
                  </a:cubicBezTo>
                  <a:cubicBezTo>
                    <a:pt x="72631" y="109230"/>
                    <a:pt x="66315" y="107692"/>
                    <a:pt x="66315" y="107692"/>
                  </a:cubicBezTo>
                  <a:cubicBezTo>
                    <a:pt x="66315" y="106153"/>
                    <a:pt x="72631" y="109230"/>
                    <a:pt x="72631" y="109230"/>
                  </a:cubicBezTo>
                  <a:cubicBezTo>
                    <a:pt x="69473" y="109230"/>
                    <a:pt x="72631" y="103076"/>
                    <a:pt x="75789" y="103076"/>
                  </a:cubicBezTo>
                  <a:cubicBezTo>
                    <a:pt x="75789" y="101538"/>
                    <a:pt x="82105" y="104615"/>
                    <a:pt x="82105" y="104615"/>
                  </a:cubicBezTo>
                  <a:cubicBezTo>
                    <a:pt x="88421" y="104615"/>
                    <a:pt x="91578" y="103076"/>
                    <a:pt x="94736" y="101538"/>
                  </a:cubicBezTo>
                  <a:cubicBezTo>
                    <a:pt x="97894" y="100000"/>
                    <a:pt x="113684" y="96923"/>
                    <a:pt x="113684" y="93846"/>
                  </a:cubicBezTo>
                  <a:cubicBezTo>
                    <a:pt x="113684" y="92307"/>
                    <a:pt x="110526" y="90769"/>
                    <a:pt x="113684" y="87692"/>
                  </a:cubicBezTo>
                  <a:cubicBezTo>
                    <a:pt x="113684" y="86153"/>
                    <a:pt x="120000" y="87692"/>
                    <a:pt x="116842" y="84615"/>
                  </a:cubicBezTo>
                  <a:cubicBezTo>
                    <a:pt x="113684" y="83076"/>
                    <a:pt x="120000" y="86153"/>
                    <a:pt x="116842" y="8461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1" name="Google Shape;793;gb0755e36db_0_0">
              <a:extLst>
                <a:ext uri="{FF2B5EF4-FFF2-40B4-BE49-F238E27FC236}">
                  <a16:creationId xmlns:a16="http://schemas.microsoft.com/office/drawing/2014/main" id="{8B71BE1F-8F3B-6A44-9560-6DC087001C1C}"/>
                </a:ext>
              </a:extLst>
            </p:cNvPr>
            <p:cNvSpPr/>
            <p:nvPr/>
          </p:nvSpPr>
          <p:spPr>
            <a:xfrm>
              <a:off x="15945636" y="8401373"/>
              <a:ext cx="310500" cy="37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1333"/>
                  </a:moveTo>
                  <a:cubicBezTo>
                    <a:pt x="120000" y="98666"/>
                    <a:pt x="116756" y="98666"/>
                    <a:pt x="113513" y="93333"/>
                  </a:cubicBezTo>
                  <a:cubicBezTo>
                    <a:pt x="113513" y="88000"/>
                    <a:pt x="110270" y="90666"/>
                    <a:pt x="107027" y="85333"/>
                  </a:cubicBezTo>
                  <a:cubicBezTo>
                    <a:pt x="103783" y="80000"/>
                    <a:pt x="103783" y="77333"/>
                    <a:pt x="97297" y="74666"/>
                  </a:cubicBezTo>
                  <a:cubicBezTo>
                    <a:pt x="90810" y="69333"/>
                    <a:pt x="87567" y="64000"/>
                    <a:pt x="84324" y="58666"/>
                  </a:cubicBezTo>
                  <a:cubicBezTo>
                    <a:pt x="81081" y="56000"/>
                    <a:pt x="74594" y="50666"/>
                    <a:pt x="71351" y="48000"/>
                  </a:cubicBezTo>
                  <a:cubicBezTo>
                    <a:pt x="64864" y="45333"/>
                    <a:pt x="61621" y="48000"/>
                    <a:pt x="61621" y="40000"/>
                  </a:cubicBezTo>
                  <a:cubicBezTo>
                    <a:pt x="61621" y="37333"/>
                    <a:pt x="68108" y="42666"/>
                    <a:pt x="71351" y="37333"/>
                  </a:cubicBezTo>
                  <a:cubicBezTo>
                    <a:pt x="77837" y="34666"/>
                    <a:pt x="71351" y="32000"/>
                    <a:pt x="68108" y="26666"/>
                  </a:cubicBezTo>
                  <a:cubicBezTo>
                    <a:pt x="61621" y="13333"/>
                    <a:pt x="51891" y="29333"/>
                    <a:pt x="45405" y="21333"/>
                  </a:cubicBezTo>
                  <a:cubicBezTo>
                    <a:pt x="42162" y="18666"/>
                    <a:pt x="45405" y="13333"/>
                    <a:pt x="42162" y="10666"/>
                  </a:cubicBezTo>
                  <a:cubicBezTo>
                    <a:pt x="38918" y="8000"/>
                    <a:pt x="32432" y="5333"/>
                    <a:pt x="29189" y="0"/>
                  </a:cubicBezTo>
                  <a:cubicBezTo>
                    <a:pt x="29189" y="0"/>
                    <a:pt x="22702" y="0"/>
                    <a:pt x="22702" y="0"/>
                  </a:cubicBezTo>
                  <a:cubicBezTo>
                    <a:pt x="19459" y="2666"/>
                    <a:pt x="25945" y="8000"/>
                    <a:pt x="25945" y="10666"/>
                  </a:cubicBezTo>
                  <a:cubicBezTo>
                    <a:pt x="25945" y="13333"/>
                    <a:pt x="29189" y="18666"/>
                    <a:pt x="25945" y="18666"/>
                  </a:cubicBezTo>
                  <a:cubicBezTo>
                    <a:pt x="19459" y="18666"/>
                    <a:pt x="19459" y="13333"/>
                    <a:pt x="12972" y="13333"/>
                  </a:cubicBezTo>
                  <a:cubicBezTo>
                    <a:pt x="9729" y="10666"/>
                    <a:pt x="0" y="26666"/>
                    <a:pt x="0" y="26666"/>
                  </a:cubicBezTo>
                  <a:cubicBezTo>
                    <a:pt x="3243" y="34666"/>
                    <a:pt x="0" y="45333"/>
                    <a:pt x="12972" y="40000"/>
                  </a:cubicBezTo>
                  <a:cubicBezTo>
                    <a:pt x="19459" y="37333"/>
                    <a:pt x="12972" y="58666"/>
                    <a:pt x="12972" y="58666"/>
                  </a:cubicBezTo>
                  <a:cubicBezTo>
                    <a:pt x="19459" y="61333"/>
                    <a:pt x="12972" y="64000"/>
                    <a:pt x="9729" y="69333"/>
                  </a:cubicBezTo>
                  <a:cubicBezTo>
                    <a:pt x="9729" y="72000"/>
                    <a:pt x="19459" y="66666"/>
                    <a:pt x="22702" y="66666"/>
                  </a:cubicBezTo>
                  <a:cubicBezTo>
                    <a:pt x="22702" y="64000"/>
                    <a:pt x="29189" y="61333"/>
                    <a:pt x="32432" y="61333"/>
                  </a:cubicBezTo>
                  <a:cubicBezTo>
                    <a:pt x="38918" y="64000"/>
                    <a:pt x="42162" y="64000"/>
                    <a:pt x="48648" y="58666"/>
                  </a:cubicBezTo>
                  <a:cubicBezTo>
                    <a:pt x="55135" y="56000"/>
                    <a:pt x="77837" y="66666"/>
                    <a:pt x="74594" y="74666"/>
                  </a:cubicBezTo>
                  <a:cubicBezTo>
                    <a:pt x="68108" y="85333"/>
                    <a:pt x="81081" y="88000"/>
                    <a:pt x="87567" y="96000"/>
                  </a:cubicBezTo>
                  <a:cubicBezTo>
                    <a:pt x="87567" y="98666"/>
                    <a:pt x="87567" y="101333"/>
                    <a:pt x="87567" y="104000"/>
                  </a:cubicBezTo>
                  <a:cubicBezTo>
                    <a:pt x="87567" y="106666"/>
                    <a:pt x="84324" y="112000"/>
                    <a:pt x="81081" y="114666"/>
                  </a:cubicBezTo>
                  <a:cubicBezTo>
                    <a:pt x="84324" y="114666"/>
                    <a:pt x="94054" y="120000"/>
                    <a:pt x="94054" y="114666"/>
                  </a:cubicBezTo>
                  <a:cubicBezTo>
                    <a:pt x="94054" y="112000"/>
                    <a:pt x="100540" y="109333"/>
                    <a:pt x="103783" y="112000"/>
                  </a:cubicBezTo>
                  <a:cubicBezTo>
                    <a:pt x="107027" y="114666"/>
                    <a:pt x="110270" y="114666"/>
                    <a:pt x="113513" y="112000"/>
                  </a:cubicBezTo>
                  <a:cubicBezTo>
                    <a:pt x="120000" y="112000"/>
                    <a:pt x="120000" y="106666"/>
                    <a:pt x="120000" y="101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2" name="Google Shape;794;gb0755e36db_0_0">
              <a:extLst>
                <a:ext uri="{FF2B5EF4-FFF2-40B4-BE49-F238E27FC236}">
                  <a16:creationId xmlns:a16="http://schemas.microsoft.com/office/drawing/2014/main" id="{CF41CC3F-007C-E445-84A3-DAED9784C3B5}"/>
                </a:ext>
              </a:extLst>
            </p:cNvPr>
            <p:cNvSpPr/>
            <p:nvPr/>
          </p:nvSpPr>
          <p:spPr>
            <a:xfrm>
              <a:off x="17276147" y="9430415"/>
              <a:ext cx="379200" cy="32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1578"/>
                  </a:moveTo>
                  <a:cubicBezTo>
                    <a:pt x="120000" y="88421"/>
                    <a:pt x="117333" y="85263"/>
                    <a:pt x="120000" y="82105"/>
                  </a:cubicBezTo>
                  <a:cubicBezTo>
                    <a:pt x="120000" y="78947"/>
                    <a:pt x="120000" y="78947"/>
                    <a:pt x="120000" y="75789"/>
                  </a:cubicBezTo>
                  <a:cubicBezTo>
                    <a:pt x="120000" y="66315"/>
                    <a:pt x="120000" y="56842"/>
                    <a:pt x="120000" y="47368"/>
                  </a:cubicBezTo>
                  <a:cubicBezTo>
                    <a:pt x="120000" y="37894"/>
                    <a:pt x="120000" y="28421"/>
                    <a:pt x="120000" y="18947"/>
                  </a:cubicBezTo>
                  <a:cubicBezTo>
                    <a:pt x="120000" y="18947"/>
                    <a:pt x="96000" y="9473"/>
                    <a:pt x="93333" y="9473"/>
                  </a:cubicBezTo>
                  <a:cubicBezTo>
                    <a:pt x="88000" y="6315"/>
                    <a:pt x="85333" y="3157"/>
                    <a:pt x="80000" y="0"/>
                  </a:cubicBezTo>
                  <a:cubicBezTo>
                    <a:pt x="72000" y="0"/>
                    <a:pt x="72000" y="6315"/>
                    <a:pt x="69333" y="9473"/>
                  </a:cubicBezTo>
                  <a:cubicBezTo>
                    <a:pt x="69333" y="12631"/>
                    <a:pt x="61333" y="12631"/>
                    <a:pt x="58666" y="15789"/>
                  </a:cubicBezTo>
                  <a:cubicBezTo>
                    <a:pt x="56000" y="22105"/>
                    <a:pt x="53333" y="28421"/>
                    <a:pt x="48000" y="31578"/>
                  </a:cubicBezTo>
                  <a:cubicBezTo>
                    <a:pt x="42666" y="34736"/>
                    <a:pt x="37333" y="31578"/>
                    <a:pt x="37333" y="25263"/>
                  </a:cubicBezTo>
                  <a:cubicBezTo>
                    <a:pt x="34666" y="18947"/>
                    <a:pt x="32000" y="18947"/>
                    <a:pt x="29333" y="15789"/>
                  </a:cubicBezTo>
                  <a:cubicBezTo>
                    <a:pt x="29333" y="9473"/>
                    <a:pt x="26666" y="15789"/>
                    <a:pt x="24000" y="18947"/>
                  </a:cubicBezTo>
                  <a:cubicBezTo>
                    <a:pt x="21333" y="18947"/>
                    <a:pt x="18666" y="15789"/>
                    <a:pt x="18666" y="15789"/>
                  </a:cubicBezTo>
                  <a:cubicBezTo>
                    <a:pt x="16000" y="15789"/>
                    <a:pt x="13333" y="18947"/>
                    <a:pt x="10666" y="18947"/>
                  </a:cubicBezTo>
                  <a:cubicBezTo>
                    <a:pt x="10666" y="22105"/>
                    <a:pt x="0" y="18947"/>
                    <a:pt x="0" y="22105"/>
                  </a:cubicBezTo>
                  <a:cubicBezTo>
                    <a:pt x="0" y="25263"/>
                    <a:pt x="5333" y="25263"/>
                    <a:pt x="8000" y="25263"/>
                  </a:cubicBezTo>
                  <a:cubicBezTo>
                    <a:pt x="10666" y="28421"/>
                    <a:pt x="10666" y="31578"/>
                    <a:pt x="10666" y="34736"/>
                  </a:cubicBezTo>
                  <a:cubicBezTo>
                    <a:pt x="10666" y="41052"/>
                    <a:pt x="18666" y="41052"/>
                    <a:pt x="18666" y="44210"/>
                  </a:cubicBezTo>
                  <a:cubicBezTo>
                    <a:pt x="18666" y="37894"/>
                    <a:pt x="18666" y="28421"/>
                    <a:pt x="24000" y="25263"/>
                  </a:cubicBezTo>
                  <a:cubicBezTo>
                    <a:pt x="18666" y="28421"/>
                    <a:pt x="21333" y="34736"/>
                    <a:pt x="26666" y="37894"/>
                  </a:cubicBezTo>
                  <a:cubicBezTo>
                    <a:pt x="32000" y="41052"/>
                    <a:pt x="34666" y="41052"/>
                    <a:pt x="40000" y="37894"/>
                  </a:cubicBezTo>
                  <a:cubicBezTo>
                    <a:pt x="32000" y="41052"/>
                    <a:pt x="45333" y="47368"/>
                    <a:pt x="48000" y="47368"/>
                  </a:cubicBezTo>
                  <a:cubicBezTo>
                    <a:pt x="56000" y="50526"/>
                    <a:pt x="64000" y="56842"/>
                    <a:pt x="72000" y="60000"/>
                  </a:cubicBezTo>
                  <a:cubicBezTo>
                    <a:pt x="77333" y="63157"/>
                    <a:pt x="82666" y="66315"/>
                    <a:pt x="85333" y="69473"/>
                  </a:cubicBezTo>
                  <a:cubicBezTo>
                    <a:pt x="85333" y="75789"/>
                    <a:pt x="88000" y="78947"/>
                    <a:pt x="90666" y="82105"/>
                  </a:cubicBezTo>
                  <a:cubicBezTo>
                    <a:pt x="90666" y="82105"/>
                    <a:pt x="96000" y="85263"/>
                    <a:pt x="96000" y="85263"/>
                  </a:cubicBezTo>
                  <a:cubicBezTo>
                    <a:pt x="96000" y="85263"/>
                    <a:pt x="90666" y="88421"/>
                    <a:pt x="90666" y="88421"/>
                  </a:cubicBezTo>
                  <a:cubicBezTo>
                    <a:pt x="90666" y="88421"/>
                    <a:pt x="96000" y="88421"/>
                    <a:pt x="96000" y="91578"/>
                  </a:cubicBezTo>
                  <a:cubicBezTo>
                    <a:pt x="96000" y="88421"/>
                    <a:pt x="93333" y="91578"/>
                    <a:pt x="93333" y="94736"/>
                  </a:cubicBezTo>
                  <a:cubicBezTo>
                    <a:pt x="90666" y="97894"/>
                    <a:pt x="88000" y="94736"/>
                    <a:pt x="85333" y="97894"/>
                  </a:cubicBezTo>
                  <a:cubicBezTo>
                    <a:pt x="82666" y="97894"/>
                    <a:pt x="74666" y="107368"/>
                    <a:pt x="77333" y="107368"/>
                  </a:cubicBezTo>
                  <a:cubicBezTo>
                    <a:pt x="80000" y="110526"/>
                    <a:pt x="85333" y="110526"/>
                    <a:pt x="90666" y="110526"/>
                  </a:cubicBezTo>
                  <a:cubicBezTo>
                    <a:pt x="90666" y="107368"/>
                    <a:pt x="93333" y="94736"/>
                    <a:pt x="96000" y="97894"/>
                  </a:cubicBezTo>
                  <a:cubicBezTo>
                    <a:pt x="96000" y="101052"/>
                    <a:pt x="88000" y="104210"/>
                    <a:pt x="96000" y="104210"/>
                  </a:cubicBezTo>
                  <a:cubicBezTo>
                    <a:pt x="101333" y="107368"/>
                    <a:pt x="104000" y="107368"/>
                    <a:pt x="106666" y="101052"/>
                  </a:cubicBezTo>
                  <a:cubicBezTo>
                    <a:pt x="104000" y="107368"/>
                    <a:pt x="117333" y="116842"/>
                    <a:pt x="120000" y="120000"/>
                  </a:cubicBezTo>
                  <a:cubicBezTo>
                    <a:pt x="120000" y="110526"/>
                    <a:pt x="120000" y="101052"/>
                    <a:pt x="120000" y="9157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3" name="Google Shape;795;gb0755e36db_0_0">
              <a:extLst>
                <a:ext uri="{FF2B5EF4-FFF2-40B4-BE49-F238E27FC236}">
                  <a16:creationId xmlns:a16="http://schemas.microsoft.com/office/drawing/2014/main" id="{BD3E5A24-B41E-1246-A59D-B909E3CD0517}"/>
                </a:ext>
              </a:extLst>
            </p:cNvPr>
            <p:cNvSpPr/>
            <p:nvPr/>
          </p:nvSpPr>
          <p:spPr>
            <a:xfrm>
              <a:off x="17646852" y="9482158"/>
              <a:ext cx="431100" cy="34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647" y="114146"/>
                  </a:moveTo>
                  <a:cubicBezTo>
                    <a:pt x="112941" y="111219"/>
                    <a:pt x="108235" y="111219"/>
                    <a:pt x="105882" y="108292"/>
                  </a:cubicBezTo>
                  <a:cubicBezTo>
                    <a:pt x="103529" y="105365"/>
                    <a:pt x="108235" y="102439"/>
                    <a:pt x="110588" y="105365"/>
                  </a:cubicBezTo>
                  <a:cubicBezTo>
                    <a:pt x="105882" y="102439"/>
                    <a:pt x="98823" y="105365"/>
                    <a:pt x="98823" y="99512"/>
                  </a:cubicBezTo>
                  <a:cubicBezTo>
                    <a:pt x="98823" y="93658"/>
                    <a:pt x="91764" y="93658"/>
                    <a:pt x="89411" y="87804"/>
                  </a:cubicBezTo>
                  <a:cubicBezTo>
                    <a:pt x="87058" y="84878"/>
                    <a:pt x="89411" y="84878"/>
                    <a:pt x="87058" y="81951"/>
                  </a:cubicBezTo>
                  <a:cubicBezTo>
                    <a:pt x="84705" y="79024"/>
                    <a:pt x="82352" y="79024"/>
                    <a:pt x="80000" y="76097"/>
                  </a:cubicBezTo>
                  <a:cubicBezTo>
                    <a:pt x="80000" y="76097"/>
                    <a:pt x="70588" y="61463"/>
                    <a:pt x="68235" y="61463"/>
                  </a:cubicBezTo>
                  <a:cubicBezTo>
                    <a:pt x="70588" y="58536"/>
                    <a:pt x="77647" y="61463"/>
                    <a:pt x="80000" y="61463"/>
                  </a:cubicBezTo>
                  <a:cubicBezTo>
                    <a:pt x="84705" y="61463"/>
                    <a:pt x="82352" y="58536"/>
                    <a:pt x="80000" y="52682"/>
                  </a:cubicBezTo>
                  <a:cubicBezTo>
                    <a:pt x="80000" y="49756"/>
                    <a:pt x="75294" y="49756"/>
                    <a:pt x="72941" y="49756"/>
                  </a:cubicBezTo>
                  <a:cubicBezTo>
                    <a:pt x="65882" y="43902"/>
                    <a:pt x="61176" y="40975"/>
                    <a:pt x="58823" y="35121"/>
                  </a:cubicBezTo>
                  <a:cubicBezTo>
                    <a:pt x="56470" y="29268"/>
                    <a:pt x="49411" y="23414"/>
                    <a:pt x="44705" y="20487"/>
                  </a:cubicBezTo>
                  <a:cubicBezTo>
                    <a:pt x="42352" y="17560"/>
                    <a:pt x="40000" y="17560"/>
                    <a:pt x="37647" y="17560"/>
                  </a:cubicBezTo>
                  <a:cubicBezTo>
                    <a:pt x="35294" y="17560"/>
                    <a:pt x="32941" y="11707"/>
                    <a:pt x="30588" y="11707"/>
                  </a:cubicBezTo>
                  <a:cubicBezTo>
                    <a:pt x="28235" y="8780"/>
                    <a:pt x="23529" y="8780"/>
                    <a:pt x="18823" y="5853"/>
                  </a:cubicBezTo>
                  <a:cubicBezTo>
                    <a:pt x="14117" y="5853"/>
                    <a:pt x="9411" y="0"/>
                    <a:pt x="2352" y="0"/>
                  </a:cubicBezTo>
                  <a:cubicBezTo>
                    <a:pt x="2352" y="8780"/>
                    <a:pt x="2352" y="20487"/>
                    <a:pt x="2352" y="29268"/>
                  </a:cubicBezTo>
                  <a:cubicBezTo>
                    <a:pt x="2352" y="38048"/>
                    <a:pt x="4705" y="49756"/>
                    <a:pt x="2352" y="58536"/>
                  </a:cubicBezTo>
                  <a:cubicBezTo>
                    <a:pt x="0" y="61463"/>
                    <a:pt x="2352" y="67317"/>
                    <a:pt x="2352" y="73170"/>
                  </a:cubicBezTo>
                  <a:cubicBezTo>
                    <a:pt x="2352" y="79024"/>
                    <a:pt x="2352" y="81951"/>
                    <a:pt x="2352" y="87804"/>
                  </a:cubicBezTo>
                  <a:cubicBezTo>
                    <a:pt x="2352" y="96585"/>
                    <a:pt x="4705" y="96585"/>
                    <a:pt x="9411" y="96585"/>
                  </a:cubicBezTo>
                  <a:cubicBezTo>
                    <a:pt x="16470" y="96585"/>
                    <a:pt x="23529" y="96585"/>
                    <a:pt x="30588" y="90731"/>
                  </a:cubicBezTo>
                  <a:cubicBezTo>
                    <a:pt x="32941" y="90731"/>
                    <a:pt x="21176" y="81951"/>
                    <a:pt x="21176" y="81951"/>
                  </a:cubicBezTo>
                  <a:cubicBezTo>
                    <a:pt x="23529" y="81951"/>
                    <a:pt x="32941" y="90731"/>
                    <a:pt x="32941" y="87804"/>
                  </a:cubicBezTo>
                  <a:cubicBezTo>
                    <a:pt x="32941" y="84878"/>
                    <a:pt x="30588" y="81951"/>
                    <a:pt x="30588" y="76097"/>
                  </a:cubicBezTo>
                  <a:cubicBezTo>
                    <a:pt x="30588" y="76097"/>
                    <a:pt x="37647" y="81951"/>
                    <a:pt x="35294" y="79024"/>
                  </a:cubicBezTo>
                  <a:cubicBezTo>
                    <a:pt x="35294" y="73170"/>
                    <a:pt x="40000" y="73170"/>
                    <a:pt x="42352" y="73170"/>
                  </a:cubicBezTo>
                  <a:cubicBezTo>
                    <a:pt x="44705" y="73170"/>
                    <a:pt x="61176" y="81951"/>
                    <a:pt x="61176" y="79024"/>
                  </a:cubicBezTo>
                  <a:cubicBezTo>
                    <a:pt x="61176" y="84878"/>
                    <a:pt x="70588" y="90731"/>
                    <a:pt x="72941" y="96585"/>
                  </a:cubicBezTo>
                  <a:cubicBezTo>
                    <a:pt x="75294" y="102439"/>
                    <a:pt x="80000" y="111219"/>
                    <a:pt x="84705" y="111219"/>
                  </a:cubicBezTo>
                  <a:cubicBezTo>
                    <a:pt x="91764" y="111219"/>
                    <a:pt x="98823" y="114146"/>
                    <a:pt x="105882" y="117073"/>
                  </a:cubicBezTo>
                  <a:cubicBezTo>
                    <a:pt x="108235" y="117073"/>
                    <a:pt x="112941" y="120000"/>
                    <a:pt x="112941" y="117073"/>
                  </a:cubicBezTo>
                  <a:cubicBezTo>
                    <a:pt x="112941" y="114146"/>
                    <a:pt x="120000" y="114146"/>
                    <a:pt x="117647" y="114146"/>
                  </a:cubicBezTo>
                  <a:cubicBezTo>
                    <a:pt x="115294" y="111219"/>
                    <a:pt x="120000" y="114146"/>
                    <a:pt x="117647" y="11414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4" name="Google Shape;796;gb0755e36db_0_0">
              <a:extLst>
                <a:ext uri="{FF2B5EF4-FFF2-40B4-BE49-F238E27FC236}">
                  <a16:creationId xmlns:a16="http://schemas.microsoft.com/office/drawing/2014/main" id="{609573E8-3762-E74E-BAD4-969B8FE3E303}"/>
                </a:ext>
              </a:extLst>
            </p:cNvPr>
            <p:cNvSpPr/>
            <p:nvPr/>
          </p:nvSpPr>
          <p:spPr>
            <a:xfrm>
              <a:off x="16307719" y="9168845"/>
              <a:ext cx="431100" cy="37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647" y="13333"/>
                  </a:moveTo>
                  <a:cubicBezTo>
                    <a:pt x="75294" y="21333"/>
                    <a:pt x="72941" y="26666"/>
                    <a:pt x="68235" y="34666"/>
                  </a:cubicBezTo>
                  <a:cubicBezTo>
                    <a:pt x="65882" y="45333"/>
                    <a:pt x="54117" y="45333"/>
                    <a:pt x="47058" y="42666"/>
                  </a:cubicBezTo>
                  <a:cubicBezTo>
                    <a:pt x="42352" y="40000"/>
                    <a:pt x="37647" y="45333"/>
                    <a:pt x="35294" y="48000"/>
                  </a:cubicBezTo>
                  <a:cubicBezTo>
                    <a:pt x="32941" y="50666"/>
                    <a:pt x="25882" y="48000"/>
                    <a:pt x="23529" y="50666"/>
                  </a:cubicBezTo>
                  <a:cubicBezTo>
                    <a:pt x="18823" y="53333"/>
                    <a:pt x="18823" y="53333"/>
                    <a:pt x="16470" y="48000"/>
                  </a:cubicBezTo>
                  <a:cubicBezTo>
                    <a:pt x="11764" y="45333"/>
                    <a:pt x="9411" y="42666"/>
                    <a:pt x="7058" y="37333"/>
                  </a:cubicBezTo>
                  <a:cubicBezTo>
                    <a:pt x="4705" y="34666"/>
                    <a:pt x="0" y="50666"/>
                    <a:pt x="0" y="53333"/>
                  </a:cubicBezTo>
                  <a:cubicBezTo>
                    <a:pt x="0" y="61333"/>
                    <a:pt x="7058" y="69333"/>
                    <a:pt x="9411" y="77333"/>
                  </a:cubicBezTo>
                  <a:cubicBezTo>
                    <a:pt x="14117" y="85333"/>
                    <a:pt x="11764" y="93333"/>
                    <a:pt x="18823" y="98666"/>
                  </a:cubicBezTo>
                  <a:cubicBezTo>
                    <a:pt x="23529" y="101333"/>
                    <a:pt x="28235" y="104000"/>
                    <a:pt x="30588" y="104000"/>
                  </a:cubicBezTo>
                  <a:cubicBezTo>
                    <a:pt x="37647" y="101333"/>
                    <a:pt x="30588" y="106666"/>
                    <a:pt x="32941" y="109333"/>
                  </a:cubicBezTo>
                  <a:cubicBezTo>
                    <a:pt x="35294" y="109333"/>
                    <a:pt x="42352" y="109333"/>
                    <a:pt x="44705" y="109333"/>
                  </a:cubicBezTo>
                  <a:cubicBezTo>
                    <a:pt x="47058" y="106666"/>
                    <a:pt x="47058" y="101333"/>
                    <a:pt x="49411" y="104000"/>
                  </a:cubicBezTo>
                  <a:cubicBezTo>
                    <a:pt x="51764" y="106666"/>
                    <a:pt x="56470" y="109333"/>
                    <a:pt x="58823" y="106666"/>
                  </a:cubicBezTo>
                  <a:cubicBezTo>
                    <a:pt x="61176" y="106666"/>
                    <a:pt x="65882" y="104000"/>
                    <a:pt x="65882" y="106666"/>
                  </a:cubicBezTo>
                  <a:cubicBezTo>
                    <a:pt x="68235" y="114666"/>
                    <a:pt x="63529" y="120000"/>
                    <a:pt x="72941" y="114666"/>
                  </a:cubicBezTo>
                  <a:cubicBezTo>
                    <a:pt x="75294" y="114666"/>
                    <a:pt x="77647" y="112000"/>
                    <a:pt x="80000" y="112000"/>
                  </a:cubicBezTo>
                  <a:cubicBezTo>
                    <a:pt x="82352" y="112000"/>
                    <a:pt x="84705" y="114666"/>
                    <a:pt x="84705" y="114666"/>
                  </a:cubicBezTo>
                  <a:cubicBezTo>
                    <a:pt x="87058" y="109333"/>
                    <a:pt x="82352" y="104000"/>
                    <a:pt x="87058" y="98666"/>
                  </a:cubicBezTo>
                  <a:cubicBezTo>
                    <a:pt x="89411" y="96000"/>
                    <a:pt x="87058" y="93333"/>
                    <a:pt x="87058" y="88000"/>
                  </a:cubicBezTo>
                  <a:cubicBezTo>
                    <a:pt x="87058" y="85333"/>
                    <a:pt x="89411" y="82666"/>
                    <a:pt x="91764" y="80000"/>
                  </a:cubicBezTo>
                  <a:cubicBezTo>
                    <a:pt x="96470" y="74666"/>
                    <a:pt x="101176" y="72000"/>
                    <a:pt x="98823" y="64000"/>
                  </a:cubicBezTo>
                  <a:cubicBezTo>
                    <a:pt x="98823" y="58666"/>
                    <a:pt x="105882" y="48000"/>
                    <a:pt x="110588" y="50666"/>
                  </a:cubicBezTo>
                  <a:cubicBezTo>
                    <a:pt x="112941" y="53333"/>
                    <a:pt x="120000" y="50666"/>
                    <a:pt x="115294" y="48000"/>
                  </a:cubicBezTo>
                  <a:cubicBezTo>
                    <a:pt x="112941" y="42666"/>
                    <a:pt x="105882" y="40000"/>
                    <a:pt x="105882" y="34666"/>
                  </a:cubicBezTo>
                  <a:cubicBezTo>
                    <a:pt x="105882" y="29333"/>
                    <a:pt x="101176" y="24000"/>
                    <a:pt x="98823" y="18666"/>
                  </a:cubicBezTo>
                  <a:cubicBezTo>
                    <a:pt x="96470" y="10666"/>
                    <a:pt x="103529" y="18666"/>
                    <a:pt x="103529" y="16000"/>
                  </a:cubicBezTo>
                  <a:cubicBezTo>
                    <a:pt x="105882" y="13333"/>
                    <a:pt x="96470" y="10666"/>
                    <a:pt x="103529" y="8000"/>
                  </a:cubicBezTo>
                  <a:cubicBezTo>
                    <a:pt x="94117" y="5333"/>
                    <a:pt x="80000" y="0"/>
                    <a:pt x="77647" y="13333"/>
                  </a:cubicBezTo>
                  <a:cubicBezTo>
                    <a:pt x="75294" y="18666"/>
                    <a:pt x="80000" y="8000"/>
                    <a:pt x="77647" y="1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5" name="Google Shape;797;gb0755e36db_0_0">
              <a:extLst>
                <a:ext uri="{FF2B5EF4-FFF2-40B4-BE49-F238E27FC236}">
                  <a16:creationId xmlns:a16="http://schemas.microsoft.com/office/drawing/2014/main" id="{401EBDF8-756F-8245-8D7C-AD232B1ED012}"/>
                </a:ext>
              </a:extLst>
            </p:cNvPr>
            <p:cNvSpPr/>
            <p:nvPr/>
          </p:nvSpPr>
          <p:spPr>
            <a:xfrm>
              <a:off x="16333581" y="9068238"/>
              <a:ext cx="413700" cy="27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04" y="37500"/>
                  </a:moveTo>
                  <a:cubicBezTo>
                    <a:pt x="117551" y="37500"/>
                    <a:pt x="119999" y="33750"/>
                    <a:pt x="115102" y="30000"/>
                  </a:cubicBezTo>
                  <a:cubicBezTo>
                    <a:pt x="110204" y="26250"/>
                    <a:pt x="110204" y="22500"/>
                    <a:pt x="105306" y="26250"/>
                  </a:cubicBezTo>
                  <a:cubicBezTo>
                    <a:pt x="102857" y="30000"/>
                    <a:pt x="105306" y="26250"/>
                    <a:pt x="102857" y="22500"/>
                  </a:cubicBezTo>
                  <a:cubicBezTo>
                    <a:pt x="102857" y="22500"/>
                    <a:pt x="100408" y="22500"/>
                    <a:pt x="100408" y="22500"/>
                  </a:cubicBezTo>
                  <a:cubicBezTo>
                    <a:pt x="100408" y="22500"/>
                    <a:pt x="100408" y="15000"/>
                    <a:pt x="100408" y="15000"/>
                  </a:cubicBezTo>
                  <a:cubicBezTo>
                    <a:pt x="97959" y="11250"/>
                    <a:pt x="95510" y="7500"/>
                    <a:pt x="95510" y="7500"/>
                  </a:cubicBezTo>
                  <a:cubicBezTo>
                    <a:pt x="90612" y="0"/>
                    <a:pt x="93061" y="3750"/>
                    <a:pt x="90612" y="7500"/>
                  </a:cubicBezTo>
                  <a:cubicBezTo>
                    <a:pt x="88163" y="11250"/>
                    <a:pt x="88163" y="3750"/>
                    <a:pt x="88163" y="3750"/>
                  </a:cubicBezTo>
                  <a:cubicBezTo>
                    <a:pt x="85714" y="3750"/>
                    <a:pt x="78367" y="18750"/>
                    <a:pt x="78367" y="22500"/>
                  </a:cubicBezTo>
                  <a:cubicBezTo>
                    <a:pt x="75918" y="22500"/>
                    <a:pt x="73469" y="26250"/>
                    <a:pt x="73469" y="30000"/>
                  </a:cubicBezTo>
                  <a:cubicBezTo>
                    <a:pt x="71020" y="30000"/>
                    <a:pt x="71020" y="33750"/>
                    <a:pt x="71020" y="33750"/>
                  </a:cubicBezTo>
                  <a:cubicBezTo>
                    <a:pt x="71020" y="37500"/>
                    <a:pt x="71020" y="37500"/>
                    <a:pt x="71020" y="37500"/>
                  </a:cubicBezTo>
                  <a:cubicBezTo>
                    <a:pt x="71020" y="41250"/>
                    <a:pt x="63673" y="41250"/>
                    <a:pt x="61224" y="45000"/>
                  </a:cubicBezTo>
                  <a:cubicBezTo>
                    <a:pt x="53877" y="45000"/>
                    <a:pt x="56326" y="52500"/>
                    <a:pt x="61224" y="56250"/>
                  </a:cubicBezTo>
                  <a:cubicBezTo>
                    <a:pt x="66122" y="63750"/>
                    <a:pt x="63673" y="56250"/>
                    <a:pt x="66122" y="52500"/>
                  </a:cubicBezTo>
                  <a:cubicBezTo>
                    <a:pt x="66122" y="48750"/>
                    <a:pt x="71020" y="48750"/>
                    <a:pt x="71020" y="48750"/>
                  </a:cubicBezTo>
                  <a:cubicBezTo>
                    <a:pt x="71020" y="48750"/>
                    <a:pt x="68571" y="45000"/>
                    <a:pt x="68571" y="41250"/>
                  </a:cubicBezTo>
                  <a:cubicBezTo>
                    <a:pt x="68571" y="45000"/>
                    <a:pt x="71020" y="48750"/>
                    <a:pt x="71020" y="48750"/>
                  </a:cubicBezTo>
                  <a:cubicBezTo>
                    <a:pt x="71020" y="48750"/>
                    <a:pt x="66122" y="48750"/>
                    <a:pt x="63673" y="52500"/>
                  </a:cubicBezTo>
                  <a:cubicBezTo>
                    <a:pt x="63673" y="63750"/>
                    <a:pt x="58775" y="52500"/>
                    <a:pt x="56326" y="48750"/>
                  </a:cubicBezTo>
                  <a:cubicBezTo>
                    <a:pt x="48979" y="60000"/>
                    <a:pt x="44081" y="71250"/>
                    <a:pt x="34285" y="75000"/>
                  </a:cubicBezTo>
                  <a:cubicBezTo>
                    <a:pt x="29387" y="78750"/>
                    <a:pt x="24489" y="78750"/>
                    <a:pt x="22040" y="86250"/>
                  </a:cubicBezTo>
                  <a:cubicBezTo>
                    <a:pt x="19591" y="90000"/>
                    <a:pt x="19591" y="93750"/>
                    <a:pt x="17142" y="97500"/>
                  </a:cubicBezTo>
                  <a:cubicBezTo>
                    <a:pt x="17142" y="101250"/>
                    <a:pt x="22040" y="105000"/>
                    <a:pt x="22040" y="105000"/>
                  </a:cubicBezTo>
                  <a:cubicBezTo>
                    <a:pt x="19591" y="108750"/>
                    <a:pt x="2448" y="97500"/>
                    <a:pt x="0" y="97500"/>
                  </a:cubicBezTo>
                  <a:cubicBezTo>
                    <a:pt x="2448" y="105000"/>
                    <a:pt x="7346" y="116250"/>
                    <a:pt x="12244" y="120000"/>
                  </a:cubicBezTo>
                  <a:cubicBezTo>
                    <a:pt x="14693" y="120000"/>
                    <a:pt x="17142" y="116250"/>
                    <a:pt x="17142" y="116250"/>
                  </a:cubicBezTo>
                  <a:cubicBezTo>
                    <a:pt x="22040" y="112500"/>
                    <a:pt x="29387" y="116250"/>
                    <a:pt x="29387" y="112500"/>
                  </a:cubicBezTo>
                  <a:cubicBezTo>
                    <a:pt x="36734" y="101250"/>
                    <a:pt x="41632" y="105000"/>
                    <a:pt x="48979" y="108750"/>
                  </a:cubicBezTo>
                  <a:cubicBezTo>
                    <a:pt x="56326" y="108750"/>
                    <a:pt x="63673" y="101250"/>
                    <a:pt x="66122" y="90000"/>
                  </a:cubicBezTo>
                  <a:cubicBezTo>
                    <a:pt x="68571" y="82500"/>
                    <a:pt x="71020" y="75000"/>
                    <a:pt x="73469" y="67500"/>
                  </a:cubicBezTo>
                  <a:cubicBezTo>
                    <a:pt x="73469" y="56250"/>
                    <a:pt x="75918" y="52500"/>
                    <a:pt x="83265" y="52500"/>
                  </a:cubicBezTo>
                  <a:cubicBezTo>
                    <a:pt x="90612" y="52500"/>
                    <a:pt x="97959" y="56250"/>
                    <a:pt x="105306" y="52500"/>
                  </a:cubicBezTo>
                  <a:cubicBezTo>
                    <a:pt x="115102" y="48750"/>
                    <a:pt x="97959" y="37500"/>
                    <a:pt x="110204" y="375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6" name="Google Shape;798;gb0755e36db_0_0">
              <a:extLst>
                <a:ext uri="{FF2B5EF4-FFF2-40B4-BE49-F238E27FC236}">
                  <a16:creationId xmlns:a16="http://schemas.microsoft.com/office/drawing/2014/main" id="{85CA5487-C3E3-7F49-BCC6-22C51389DDB8}"/>
                </a:ext>
              </a:extLst>
            </p:cNvPr>
            <p:cNvSpPr/>
            <p:nvPr/>
          </p:nvSpPr>
          <p:spPr>
            <a:xfrm>
              <a:off x="15491595" y="8131177"/>
              <a:ext cx="1437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17" y="96000"/>
                  </a:moveTo>
                  <a:cubicBezTo>
                    <a:pt x="21176" y="108000"/>
                    <a:pt x="42352" y="120000"/>
                    <a:pt x="49411" y="108000"/>
                  </a:cubicBezTo>
                  <a:cubicBezTo>
                    <a:pt x="63529" y="96000"/>
                    <a:pt x="70588" y="120000"/>
                    <a:pt x="84705" y="108000"/>
                  </a:cubicBezTo>
                  <a:cubicBezTo>
                    <a:pt x="91764" y="108000"/>
                    <a:pt x="120000" y="108000"/>
                    <a:pt x="112941" y="96000"/>
                  </a:cubicBezTo>
                  <a:cubicBezTo>
                    <a:pt x="105882" y="72000"/>
                    <a:pt x="98823" y="60000"/>
                    <a:pt x="105882" y="36000"/>
                  </a:cubicBezTo>
                  <a:cubicBezTo>
                    <a:pt x="91764" y="24000"/>
                    <a:pt x="77647" y="48000"/>
                    <a:pt x="70588" y="36000"/>
                  </a:cubicBezTo>
                  <a:cubicBezTo>
                    <a:pt x="63529" y="24000"/>
                    <a:pt x="49411" y="0"/>
                    <a:pt x="42352" y="12000"/>
                  </a:cubicBezTo>
                  <a:cubicBezTo>
                    <a:pt x="28235" y="36000"/>
                    <a:pt x="0" y="72000"/>
                    <a:pt x="14117" y="96000"/>
                  </a:cubicBezTo>
                  <a:cubicBezTo>
                    <a:pt x="21176" y="108000"/>
                    <a:pt x="7058" y="84000"/>
                    <a:pt x="14117" y="96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7" name="Google Shape;799;gb0755e36db_0_0">
              <a:extLst>
                <a:ext uri="{FF2B5EF4-FFF2-40B4-BE49-F238E27FC236}">
                  <a16:creationId xmlns:a16="http://schemas.microsoft.com/office/drawing/2014/main" id="{9817DFEA-3130-894A-A73F-D057284D6338}"/>
                </a:ext>
              </a:extLst>
            </p:cNvPr>
            <p:cNvSpPr/>
            <p:nvPr/>
          </p:nvSpPr>
          <p:spPr>
            <a:xfrm>
              <a:off x="15161122" y="8036322"/>
              <a:ext cx="3132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43" y="15652"/>
                  </a:moveTo>
                  <a:cubicBezTo>
                    <a:pt x="0" y="20869"/>
                    <a:pt x="0" y="41739"/>
                    <a:pt x="0" y="46956"/>
                  </a:cubicBezTo>
                  <a:cubicBezTo>
                    <a:pt x="3243" y="52173"/>
                    <a:pt x="12972" y="57391"/>
                    <a:pt x="16216" y="67826"/>
                  </a:cubicBezTo>
                  <a:cubicBezTo>
                    <a:pt x="19459" y="67826"/>
                    <a:pt x="22702" y="73043"/>
                    <a:pt x="22702" y="73043"/>
                  </a:cubicBezTo>
                  <a:cubicBezTo>
                    <a:pt x="29189" y="78260"/>
                    <a:pt x="32432" y="73043"/>
                    <a:pt x="38918" y="78260"/>
                  </a:cubicBezTo>
                  <a:cubicBezTo>
                    <a:pt x="42162" y="78260"/>
                    <a:pt x="45405" y="83478"/>
                    <a:pt x="48648" y="83478"/>
                  </a:cubicBezTo>
                  <a:cubicBezTo>
                    <a:pt x="51891" y="83478"/>
                    <a:pt x="58378" y="83478"/>
                    <a:pt x="61621" y="83478"/>
                  </a:cubicBezTo>
                  <a:cubicBezTo>
                    <a:pt x="64864" y="88695"/>
                    <a:pt x="68108" y="93913"/>
                    <a:pt x="71351" y="99130"/>
                  </a:cubicBezTo>
                  <a:cubicBezTo>
                    <a:pt x="74594" y="99130"/>
                    <a:pt x="81081" y="99130"/>
                    <a:pt x="84324" y="104347"/>
                  </a:cubicBezTo>
                  <a:cubicBezTo>
                    <a:pt x="87567" y="104347"/>
                    <a:pt x="90810" y="114782"/>
                    <a:pt x="94054" y="114782"/>
                  </a:cubicBezTo>
                  <a:cubicBezTo>
                    <a:pt x="97297" y="114782"/>
                    <a:pt x="100540" y="104347"/>
                    <a:pt x="103783" y="104347"/>
                  </a:cubicBezTo>
                  <a:cubicBezTo>
                    <a:pt x="107027" y="109565"/>
                    <a:pt x="107027" y="120000"/>
                    <a:pt x="113513" y="114782"/>
                  </a:cubicBezTo>
                  <a:cubicBezTo>
                    <a:pt x="113513" y="114782"/>
                    <a:pt x="120000" y="109565"/>
                    <a:pt x="120000" y="109565"/>
                  </a:cubicBezTo>
                  <a:cubicBezTo>
                    <a:pt x="120000" y="104347"/>
                    <a:pt x="120000" y="99130"/>
                    <a:pt x="120000" y="93913"/>
                  </a:cubicBezTo>
                  <a:cubicBezTo>
                    <a:pt x="116756" y="88695"/>
                    <a:pt x="120000" y="83478"/>
                    <a:pt x="120000" y="73043"/>
                  </a:cubicBezTo>
                  <a:cubicBezTo>
                    <a:pt x="113513" y="73043"/>
                    <a:pt x="110270" y="78260"/>
                    <a:pt x="103783" y="73043"/>
                  </a:cubicBezTo>
                  <a:cubicBezTo>
                    <a:pt x="103783" y="73043"/>
                    <a:pt x="100540" y="67826"/>
                    <a:pt x="100540" y="67826"/>
                  </a:cubicBezTo>
                  <a:cubicBezTo>
                    <a:pt x="97297" y="67826"/>
                    <a:pt x="94054" y="73043"/>
                    <a:pt x="90810" y="67826"/>
                  </a:cubicBezTo>
                  <a:cubicBezTo>
                    <a:pt x="90810" y="67826"/>
                    <a:pt x="87567" y="62608"/>
                    <a:pt x="84324" y="62608"/>
                  </a:cubicBezTo>
                  <a:cubicBezTo>
                    <a:pt x="81081" y="62608"/>
                    <a:pt x="77837" y="73043"/>
                    <a:pt x="77837" y="62608"/>
                  </a:cubicBezTo>
                  <a:cubicBezTo>
                    <a:pt x="71351" y="52173"/>
                    <a:pt x="68108" y="57391"/>
                    <a:pt x="64864" y="52173"/>
                  </a:cubicBezTo>
                  <a:cubicBezTo>
                    <a:pt x="61621" y="46956"/>
                    <a:pt x="61621" y="41739"/>
                    <a:pt x="58378" y="41739"/>
                  </a:cubicBezTo>
                  <a:cubicBezTo>
                    <a:pt x="55135" y="36521"/>
                    <a:pt x="51891" y="36521"/>
                    <a:pt x="51891" y="36521"/>
                  </a:cubicBezTo>
                  <a:cubicBezTo>
                    <a:pt x="45405" y="31304"/>
                    <a:pt x="35675" y="20869"/>
                    <a:pt x="32432" y="10434"/>
                  </a:cubicBezTo>
                  <a:cubicBezTo>
                    <a:pt x="32432" y="5217"/>
                    <a:pt x="29189" y="0"/>
                    <a:pt x="25945" y="0"/>
                  </a:cubicBezTo>
                  <a:cubicBezTo>
                    <a:pt x="19459" y="0"/>
                    <a:pt x="19459" y="5217"/>
                    <a:pt x="16216" y="10434"/>
                  </a:cubicBezTo>
                  <a:cubicBezTo>
                    <a:pt x="16216" y="15652"/>
                    <a:pt x="12972" y="10434"/>
                    <a:pt x="12972" y="10434"/>
                  </a:cubicBezTo>
                  <a:cubicBezTo>
                    <a:pt x="9729" y="15652"/>
                    <a:pt x="6486" y="15652"/>
                    <a:pt x="3243" y="15652"/>
                  </a:cubicBezTo>
                  <a:cubicBezTo>
                    <a:pt x="0" y="20869"/>
                    <a:pt x="6486" y="15652"/>
                    <a:pt x="3243" y="1565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8" name="Google Shape;800;gb0755e36db_0_0">
              <a:extLst>
                <a:ext uri="{FF2B5EF4-FFF2-40B4-BE49-F238E27FC236}">
                  <a16:creationId xmlns:a16="http://schemas.microsoft.com/office/drawing/2014/main" id="{123AED54-4A9A-AA46-8319-0F67AC9B2AD2}"/>
                </a:ext>
              </a:extLst>
            </p:cNvPr>
            <p:cNvSpPr/>
            <p:nvPr/>
          </p:nvSpPr>
          <p:spPr>
            <a:xfrm>
              <a:off x="16028970" y="8746304"/>
              <a:ext cx="2355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99" y="99130"/>
                  </a:moveTo>
                  <a:cubicBezTo>
                    <a:pt x="59999" y="93913"/>
                    <a:pt x="85714" y="104347"/>
                    <a:pt x="81428" y="93913"/>
                  </a:cubicBezTo>
                  <a:cubicBezTo>
                    <a:pt x="81428" y="93913"/>
                    <a:pt x="77142" y="78260"/>
                    <a:pt x="81428" y="78260"/>
                  </a:cubicBezTo>
                  <a:cubicBezTo>
                    <a:pt x="85714" y="78260"/>
                    <a:pt x="89999" y="83478"/>
                    <a:pt x="89999" y="73043"/>
                  </a:cubicBezTo>
                  <a:cubicBezTo>
                    <a:pt x="89999" y="62608"/>
                    <a:pt x="98571" y="67826"/>
                    <a:pt x="102857" y="62608"/>
                  </a:cubicBezTo>
                  <a:cubicBezTo>
                    <a:pt x="111428" y="62608"/>
                    <a:pt x="111428" y="52173"/>
                    <a:pt x="115714" y="46956"/>
                  </a:cubicBezTo>
                  <a:cubicBezTo>
                    <a:pt x="119999" y="36521"/>
                    <a:pt x="107142" y="10434"/>
                    <a:pt x="111428" y="5217"/>
                  </a:cubicBezTo>
                  <a:cubicBezTo>
                    <a:pt x="102857" y="10434"/>
                    <a:pt x="102857" y="10434"/>
                    <a:pt x="94285" y="5217"/>
                  </a:cubicBezTo>
                  <a:cubicBezTo>
                    <a:pt x="89999" y="0"/>
                    <a:pt x="81428" y="10434"/>
                    <a:pt x="81428" y="10434"/>
                  </a:cubicBezTo>
                  <a:cubicBezTo>
                    <a:pt x="81428" y="20869"/>
                    <a:pt x="72857" y="10434"/>
                    <a:pt x="72857" y="10434"/>
                  </a:cubicBezTo>
                  <a:cubicBezTo>
                    <a:pt x="55714" y="5217"/>
                    <a:pt x="25714" y="0"/>
                    <a:pt x="12857" y="15652"/>
                  </a:cubicBezTo>
                  <a:cubicBezTo>
                    <a:pt x="8571" y="20869"/>
                    <a:pt x="0" y="26086"/>
                    <a:pt x="0" y="36521"/>
                  </a:cubicBezTo>
                  <a:cubicBezTo>
                    <a:pt x="0" y="41739"/>
                    <a:pt x="4285" y="46956"/>
                    <a:pt x="4285" y="52173"/>
                  </a:cubicBezTo>
                  <a:cubicBezTo>
                    <a:pt x="12857" y="57391"/>
                    <a:pt x="12857" y="67826"/>
                    <a:pt x="12857" y="73043"/>
                  </a:cubicBezTo>
                  <a:cubicBezTo>
                    <a:pt x="17142" y="83478"/>
                    <a:pt x="17142" y="88695"/>
                    <a:pt x="21428" y="93913"/>
                  </a:cubicBezTo>
                  <a:cubicBezTo>
                    <a:pt x="21428" y="99130"/>
                    <a:pt x="25714" y="93913"/>
                    <a:pt x="25714" y="99130"/>
                  </a:cubicBezTo>
                  <a:cubicBezTo>
                    <a:pt x="29999" y="99130"/>
                    <a:pt x="25714" y="104347"/>
                    <a:pt x="29999" y="109565"/>
                  </a:cubicBezTo>
                  <a:cubicBezTo>
                    <a:pt x="38571" y="109565"/>
                    <a:pt x="34285" y="114782"/>
                    <a:pt x="34285" y="120000"/>
                  </a:cubicBezTo>
                  <a:cubicBezTo>
                    <a:pt x="34285" y="114782"/>
                    <a:pt x="59999" y="104347"/>
                    <a:pt x="59999" y="99130"/>
                  </a:cubicBezTo>
                  <a:cubicBezTo>
                    <a:pt x="59999" y="99130"/>
                    <a:pt x="59999" y="104347"/>
                    <a:pt x="59999" y="9913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9" name="Google Shape;801;gb0755e36db_0_0">
              <a:extLst>
                <a:ext uri="{FF2B5EF4-FFF2-40B4-BE49-F238E27FC236}">
                  <a16:creationId xmlns:a16="http://schemas.microsoft.com/office/drawing/2014/main" id="{BE646F41-F17C-4E45-ADC3-4A8B07B9208F}"/>
                </a:ext>
              </a:extLst>
            </p:cNvPr>
            <p:cNvSpPr/>
            <p:nvPr/>
          </p:nvSpPr>
          <p:spPr>
            <a:xfrm>
              <a:off x="15937013" y="9091234"/>
              <a:ext cx="186900" cy="22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545" y="13846"/>
                  </a:moveTo>
                  <a:cubicBezTo>
                    <a:pt x="49090" y="13846"/>
                    <a:pt x="43636" y="18461"/>
                    <a:pt x="38181" y="18461"/>
                  </a:cubicBezTo>
                  <a:cubicBezTo>
                    <a:pt x="38181" y="13846"/>
                    <a:pt x="32727" y="18461"/>
                    <a:pt x="32727" y="18461"/>
                  </a:cubicBezTo>
                  <a:cubicBezTo>
                    <a:pt x="27272" y="18461"/>
                    <a:pt x="27272" y="9230"/>
                    <a:pt x="27272" y="4615"/>
                  </a:cubicBezTo>
                  <a:cubicBezTo>
                    <a:pt x="21818" y="0"/>
                    <a:pt x="10909" y="0"/>
                    <a:pt x="0" y="0"/>
                  </a:cubicBezTo>
                  <a:cubicBezTo>
                    <a:pt x="5454" y="4615"/>
                    <a:pt x="5454" y="18461"/>
                    <a:pt x="5454" y="27692"/>
                  </a:cubicBezTo>
                  <a:cubicBezTo>
                    <a:pt x="10909" y="36923"/>
                    <a:pt x="16363" y="50769"/>
                    <a:pt x="21818" y="64615"/>
                  </a:cubicBezTo>
                  <a:cubicBezTo>
                    <a:pt x="32727" y="73846"/>
                    <a:pt x="38181" y="87692"/>
                    <a:pt x="49090" y="96923"/>
                  </a:cubicBezTo>
                  <a:cubicBezTo>
                    <a:pt x="65454" y="101538"/>
                    <a:pt x="81818" y="120000"/>
                    <a:pt x="103636" y="120000"/>
                  </a:cubicBezTo>
                  <a:cubicBezTo>
                    <a:pt x="120000" y="120000"/>
                    <a:pt x="114545" y="115384"/>
                    <a:pt x="109090" y="106153"/>
                  </a:cubicBezTo>
                  <a:cubicBezTo>
                    <a:pt x="98181" y="92307"/>
                    <a:pt x="87272" y="83076"/>
                    <a:pt x="87272" y="64615"/>
                  </a:cubicBezTo>
                  <a:cubicBezTo>
                    <a:pt x="87272" y="50769"/>
                    <a:pt x="98181" y="41538"/>
                    <a:pt x="87272" y="27692"/>
                  </a:cubicBezTo>
                  <a:cubicBezTo>
                    <a:pt x="81818" y="23076"/>
                    <a:pt x="60000" y="0"/>
                    <a:pt x="54545" y="13846"/>
                  </a:cubicBezTo>
                  <a:cubicBezTo>
                    <a:pt x="49090" y="18461"/>
                    <a:pt x="54545" y="9230"/>
                    <a:pt x="54545" y="1384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0" name="Google Shape;802;gb0755e36db_0_0">
              <a:extLst>
                <a:ext uri="{FF2B5EF4-FFF2-40B4-BE49-F238E27FC236}">
                  <a16:creationId xmlns:a16="http://schemas.microsoft.com/office/drawing/2014/main" id="{E52C0E94-3D26-3A4C-88B2-F2B11B7F5844}"/>
                </a:ext>
              </a:extLst>
            </p:cNvPr>
            <p:cNvSpPr/>
            <p:nvPr/>
          </p:nvSpPr>
          <p:spPr>
            <a:xfrm>
              <a:off x="14885248" y="6854932"/>
              <a:ext cx="2526000" cy="164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200" y="22769"/>
                  </a:moveTo>
                  <a:cubicBezTo>
                    <a:pt x="119200" y="21538"/>
                    <a:pt x="117600" y="22153"/>
                    <a:pt x="117200" y="22769"/>
                  </a:cubicBezTo>
                  <a:cubicBezTo>
                    <a:pt x="116400" y="22769"/>
                    <a:pt x="116000" y="23384"/>
                    <a:pt x="115200" y="24000"/>
                  </a:cubicBezTo>
                  <a:cubicBezTo>
                    <a:pt x="114400" y="24615"/>
                    <a:pt x="111600" y="24615"/>
                    <a:pt x="111600" y="22769"/>
                  </a:cubicBezTo>
                  <a:cubicBezTo>
                    <a:pt x="110800" y="20307"/>
                    <a:pt x="110400" y="19076"/>
                    <a:pt x="108800" y="17846"/>
                  </a:cubicBezTo>
                  <a:cubicBezTo>
                    <a:pt x="107600" y="17230"/>
                    <a:pt x="105200" y="17230"/>
                    <a:pt x="104800" y="14769"/>
                  </a:cubicBezTo>
                  <a:cubicBezTo>
                    <a:pt x="104400" y="11076"/>
                    <a:pt x="103600" y="6769"/>
                    <a:pt x="102000" y="3692"/>
                  </a:cubicBezTo>
                  <a:cubicBezTo>
                    <a:pt x="100800" y="1846"/>
                    <a:pt x="99200" y="1846"/>
                    <a:pt x="97600" y="615"/>
                  </a:cubicBezTo>
                  <a:cubicBezTo>
                    <a:pt x="96000" y="0"/>
                    <a:pt x="93200" y="615"/>
                    <a:pt x="91600" y="1846"/>
                  </a:cubicBezTo>
                  <a:cubicBezTo>
                    <a:pt x="91200" y="2461"/>
                    <a:pt x="90400" y="3076"/>
                    <a:pt x="90000" y="3692"/>
                  </a:cubicBezTo>
                  <a:cubicBezTo>
                    <a:pt x="90000" y="4307"/>
                    <a:pt x="91200" y="4307"/>
                    <a:pt x="91200" y="4923"/>
                  </a:cubicBezTo>
                  <a:cubicBezTo>
                    <a:pt x="91600" y="7384"/>
                    <a:pt x="89600" y="9230"/>
                    <a:pt x="89200" y="11076"/>
                  </a:cubicBezTo>
                  <a:cubicBezTo>
                    <a:pt x="88800" y="11692"/>
                    <a:pt x="88800" y="12307"/>
                    <a:pt x="88800" y="12923"/>
                  </a:cubicBezTo>
                  <a:cubicBezTo>
                    <a:pt x="88800" y="13538"/>
                    <a:pt x="88800" y="13538"/>
                    <a:pt x="88800" y="14153"/>
                  </a:cubicBezTo>
                  <a:cubicBezTo>
                    <a:pt x="88800" y="15384"/>
                    <a:pt x="87600" y="15384"/>
                    <a:pt x="86800" y="16000"/>
                  </a:cubicBezTo>
                  <a:cubicBezTo>
                    <a:pt x="86400" y="16000"/>
                    <a:pt x="86000" y="16615"/>
                    <a:pt x="85600" y="16615"/>
                  </a:cubicBezTo>
                  <a:cubicBezTo>
                    <a:pt x="85200" y="16615"/>
                    <a:pt x="83200" y="15384"/>
                    <a:pt x="83200" y="15384"/>
                  </a:cubicBezTo>
                  <a:cubicBezTo>
                    <a:pt x="82800" y="16615"/>
                    <a:pt x="82400" y="18461"/>
                    <a:pt x="82000" y="19692"/>
                  </a:cubicBezTo>
                  <a:cubicBezTo>
                    <a:pt x="82000" y="20307"/>
                    <a:pt x="81600" y="20923"/>
                    <a:pt x="81600" y="21538"/>
                  </a:cubicBezTo>
                  <a:cubicBezTo>
                    <a:pt x="81600" y="21538"/>
                    <a:pt x="80800" y="25230"/>
                    <a:pt x="82000" y="24000"/>
                  </a:cubicBezTo>
                  <a:cubicBezTo>
                    <a:pt x="82400" y="23384"/>
                    <a:pt x="82400" y="23384"/>
                    <a:pt x="83200" y="23384"/>
                  </a:cubicBezTo>
                  <a:cubicBezTo>
                    <a:pt x="83600" y="23384"/>
                    <a:pt x="84400" y="24615"/>
                    <a:pt x="84800" y="24000"/>
                  </a:cubicBezTo>
                  <a:cubicBezTo>
                    <a:pt x="86400" y="22153"/>
                    <a:pt x="87600" y="23384"/>
                    <a:pt x="88800" y="25846"/>
                  </a:cubicBezTo>
                  <a:cubicBezTo>
                    <a:pt x="89200" y="26461"/>
                    <a:pt x="90000" y="27692"/>
                    <a:pt x="89600" y="28307"/>
                  </a:cubicBezTo>
                  <a:cubicBezTo>
                    <a:pt x="89600" y="28307"/>
                    <a:pt x="88000" y="27692"/>
                    <a:pt x="87600" y="27692"/>
                  </a:cubicBezTo>
                  <a:cubicBezTo>
                    <a:pt x="86400" y="28307"/>
                    <a:pt x="84800" y="28307"/>
                    <a:pt x="83600" y="28923"/>
                  </a:cubicBezTo>
                  <a:cubicBezTo>
                    <a:pt x="82400" y="29538"/>
                    <a:pt x="82400" y="33230"/>
                    <a:pt x="80800" y="33230"/>
                  </a:cubicBezTo>
                  <a:cubicBezTo>
                    <a:pt x="80000" y="33230"/>
                    <a:pt x="79200" y="32615"/>
                    <a:pt x="78800" y="33846"/>
                  </a:cubicBezTo>
                  <a:cubicBezTo>
                    <a:pt x="78400" y="34461"/>
                    <a:pt x="77600" y="35692"/>
                    <a:pt x="76800" y="35692"/>
                  </a:cubicBezTo>
                  <a:cubicBezTo>
                    <a:pt x="75600" y="35076"/>
                    <a:pt x="73200" y="32615"/>
                    <a:pt x="72800" y="36307"/>
                  </a:cubicBezTo>
                  <a:cubicBezTo>
                    <a:pt x="72800" y="37538"/>
                    <a:pt x="73600" y="38153"/>
                    <a:pt x="73600" y="38769"/>
                  </a:cubicBezTo>
                  <a:cubicBezTo>
                    <a:pt x="73600" y="40000"/>
                    <a:pt x="72400" y="40000"/>
                    <a:pt x="72000" y="40615"/>
                  </a:cubicBezTo>
                  <a:cubicBezTo>
                    <a:pt x="70800" y="42461"/>
                    <a:pt x="70400" y="44307"/>
                    <a:pt x="68800" y="44307"/>
                  </a:cubicBezTo>
                  <a:cubicBezTo>
                    <a:pt x="66800" y="44307"/>
                    <a:pt x="64800" y="44307"/>
                    <a:pt x="62800" y="44923"/>
                  </a:cubicBezTo>
                  <a:cubicBezTo>
                    <a:pt x="62000" y="45538"/>
                    <a:pt x="60400" y="48000"/>
                    <a:pt x="60000" y="47384"/>
                  </a:cubicBezTo>
                  <a:cubicBezTo>
                    <a:pt x="59200" y="47384"/>
                    <a:pt x="58800" y="46153"/>
                    <a:pt x="58400" y="46153"/>
                  </a:cubicBezTo>
                  <a:cubicBezTo>
                    <a:pt x="57600" y="46153"/>
                    <a:pt x="57200" y="46153"/>
                    <a:pt x="56400" y="46153"/>
                  </a:cubicBezTo>
                  <a:cubicBezTo>
                    <a:pt x="55600" y="45538"/>
                    <a:pt x="54800" y="45538"/>
                    <a:pt x="54000" y="44307"/>
                  </a:cubicBezTo>
                  <a:cubicBezTo>
                    <a:pt x="53200" y="43692"/>
                    <a:pt x="52800" y="43692"/>
                    <a:pt x="52400" y="43076"/>
                  </a:cubicBezTo>
                  <a:cubicBezTo>
                    <a:pt x="50800" y="43076"/>
                    <a:pt x="50000" y="43076"/>
                    <a:pt x="48400" y="43076"/>
                  </a:cubicBezTo>
                  <a:cubicBezTo>
                    <a:pt x="47200" y="43076"/>
                    <a:pt x="45200" y="43692"/>
                    <a:pt x="43600" y="43076"/>
                  </a:cubicBezTo>
                  <a:cubicBezTo>
                    <a:pt x="43200" y="43076"/>
                    <a:pt x="42800" y="41846"/>
                    <a:pt x="42800" y="41230"/>
                  </a:cubicBezTo>
                  <a:cubicBezTo>
                    <a:pt x="42000" y="40000"/>
                    <a:pt x="41600" y="38769"/>
                    <a:pt x="40800" y="37538"/>
                  </a:cubicBezTo>
                  <a:cubicBezTo>
                    <a:pt x="39600" y="36307"/>
                    <a:pt x="38800" y="34461"/>
                    <a:pt x="37600" y="34461"/>
                  </a:cubicBezTo>
                  <a:cubicBezTo>
                    <a:pt x="36800" y="34461"/>
                    <a:pt x="32400" y="34461"/>
                    <a:pt x="33200" y="32000"/>
                  </a:cubicBezTo>
                  <a:cubicBezTo>
                    <a:pt x="34000" y="29538"/>
                    <a:pt x="33600" y="25230"/>
                    <a:pt x="31600" y="23384"/>
                  </a:cubicBezTo>
                  <a:cubicBezTo>
                    <a:pt x="30000" y="21538"/>
                    <a:pt x="28000" y="21538"/>
                    <a:pt x="27600" y="17846"/>
                  </a:cubicBezTo>
                  <a:cubicBezTo>
                    <a:pt x="27200" y="18461"/>
                    <a:pt x="26800" y="17846"/>
                    <a:pt x="26400" y="18461"/>
                  </a:cubicBezTo>
                  <a:cubicBezTo>
                    <a:pt x="26000" y="19076"/>
                    <a:pt x="26000" y="19076"/>
                    <a:pt x="26000" y="19692"/>
                  </a:cubicBezTo>
                  <a:cubicBezTo>
                    <a:pt x="25200" y="21538"/>
                    <a:pt x="24000" y="20923"/>
                    <a:pt x="23600" y="22769"/>
                  </a:cubicBezTo>
                  <a:cubicBezTo>
                    <a:pt x="23600" y="24000"/>
                    <a:pt x="24400" y="25230"/>
                    <a:pt x="24000" y="25846"/>
                  </a:cubicBezTo>
                  <a:cubicBezTo>
                    <a:pt x="23600" y="26461"/>
                    <a:pt x="22800" y="27076"/>
                    <a:pt x="22400" y="27076"/>
                  </a:cubicBezTo>
                  <a:cubicBezTo>
                    <a:pt x="22000" y="27692"/>
                    <a:pt x="21600" y="26461"/>
                    <a:pt x="21200" y="27076"/>
                  </a:cubicBezTo>
                  <a:cubicBezTo>
                    <a:pt x="20400" y="27076"/>
                    <a:pt x="20000" y="26461"/>
                    <a:pt x="19200" y="25846"/>
                  </a:cubicBezTo>
                  <a:cubicBezTo>
                    <a:pt x="18800" y="25230"/>
                    <a:pt x="18400" y="28307"/>
                    <a:pt x="18000" y="28923"/>
                  </a:cubicBezTo>
                  <a:cubicBezTo>
                    <a:pt x="18000" y="29538"/>
                    <a:pt x="17600" y="30769"/>
                    <a:pt x="17600" y="31384"/>
                  </a:cubicBezTo>
                  <a:cubicBezTo>
                    <a:pt x="17600" y="32615"/>
                    <a:pt x="18000" y="32615"/>
                    <a:pt x="18000" y="33230"/>
                  </a:cubicBezTo>
                  <a:cubicBezTo>
                    <a:pt x="18000" y="34461"/>
                    <a:pt x="15600" y="33230"/>
                    <a:pt x="15600" y="33230"/>
                  </a:cubicBezTo>
                  <a:cubicBezTo>
                    <a:pt x="14800" y="33846"/>
                    <a:pt x="13200" y="33846"/>
                    <a:pt x="12800" y="34461"/>
                  </a:cubicBezTo>
                  <a:cubicBezTo>
                    <a:pt x="13200" y="33846"/>
                    <a:pt x="13600" y="38153"/>
                    <a:pt x="13600" y="38769"/>
                  </a:cubicBezTo>
                  <a:cubicBezTo>
                    <a:pt x="14000" y="39384"/>
                    <a:pt x="14400" y="40000"/>
                    <a:pt x="14800" y="40615"/>
                  </a:cubicBezTo>
                  <a:cubicBezTo>
                    <a:pt x="14800" y="41230"/>
                    <a:pt x="13600" y="42461"/>
                    <a:pt x="13200" y="43076"/>
                  </a:cubicBezTo>
                  <a:cubicBezTo>
                    <a:pt x="12800" y="43692"/>
                    <a:pt x="13200" y="45538"/>
                    <a:pt x="12800" y="45538"/>
                  </a:cubicBezTo>
                  <a:cubicBezTo>
                    <a:pt x="12400" y="46153"/>
                    <a:pt x="11600" y="46153"/>
                    <a:pt x="11200" y="46769"/>
                  </a:cubicBezTo>
                  <a:cubicBezTo>
                    <a:pt x="10400" y="47384"/>
                    <a:pt x="10000" y="48000"/>
                    <a:pt x="9600" y="48615"/>
                  </a:cubicBezTo>
                  <a:cubicBezTo>
                    <a:pt x="8800" y="48615"/>
                    <a:pt x="8400" y="48615"/>
                    <a:pt x="7600" y="49230"/>
                  </a:cubicBezTo>
                  <a:cubicBezTo>
                    <a:pt x="6800" y="49230"/>
                    <a:pt x="6400" y="49846"/>
                    <a:pt x="6000" y="51076"/>
                  </a:cubicBezTo>
                  <a:cubicBezTo>
                    <a:pt x="6000" y="51076"/>
                    <a:pt x="4400" y="51692"/>
                    <a:pt x="4400" y="51692"/>
                  </a:cubicBezTo>
                  <a:cubicBezTo>
                    <a:pt x="4400" y="51692"/>
                    <a:pt x="4400" y="51076"/>
                    <a:pt x="4400" y="51076"/>
                  </a:cubicBezTo>
                  <a:cubicBezTo>
                    <a:pt x="4000" y="51076"/>
                    <a:pt x="3600" y="51076"/>
                    <a:pt x="2800" y="51076"/>
                  </a:cubicBezTo>
                  <a:cubicBezTo>
                    <a:pt x="2400" y="51076"/>
                    <a:pt x="1200" y="52307"/>
                    <a:pt x="1200" y="52923"/>
                  </a:cubicBezTo>
                  <a:cubicBezTo>
                    <a:pt x="800" y="54153"/>
                    <a:pt x="400" y="55384"/>
                    <a:pt x="400" y="56000"/>
                  </a:cubicBezTo>
                  <a:cubicBezTo>
                    <a:pt x="0" y="57230"/>
                    <a:pt x="1200" y="58461"/>
                    <a:pt x="1600" y="58461"/>
                  </a:cubicBezTo>
                  <a:cubicBezTo>
                    <a:pt x="2800" y="58461"/>
                    <a:pt x="2400" y="58461"/>
                    <a:pt x="2800" y="60307"/>
                  </a:cubicBezTo>
                  <a:cubicBezTo>
                    <a:pt x="2800" y="60923"/>
                    <a:pt x="3200" y="60923"/>
                    <a:pt x="3200" y="62153"/>
                  </a:cubicBezTo>
                  <a:cubicBezTo>
                    <a:pt x="3200" y="62153"/>
                    <a:pt x="2800" y="63384"/>
                    <a:pt x="2800" y="63384"/>
                  </a:cubicBezTo>
                  <a:cubicBezTo>
                    <a:pt x="3600" y="64000"/>
                    <a:pt x="4000" y="64000"/>
                    <a:pt x="4400" y="64615"/>
                  </a:cubicBezTo>
                  <a:cubicBezTo>
                    <a:pt x="5200" y="65846"/>
                    <a:pt x="4800" y="67076"/>
                    <a:pt x="5600" y="67692"/>
                  </a:cubicBezTo>
                  <a:cubicBezTo>
                    <a:pt x="6400" y="68307"/>
                    <a:pt x="7200" y="68923"/>
                    <a:pt x="8000" y="69538"/>
                  </a:cubicBezTo>
                  <a:cubicBezTo>
                    <a:pt x="8400" y="69538"/>
                    <a:pt x="8800" y="68923"/>
                    <a:pt x="9200" y="68307"/>
                  </a:cubicBezTo>
                  <a:cubicBezTo>
                    <a:pt x="10400" y="67076"/>
                    <a:pt x="12400" y="67692"/>
                    <a:pt x="13200" y="69538"/>
                  </a:cubicBezTo>
                  <a:cubicBezTo>
                    <a:pt x="13600" y="70769"/>
                    <a:pt x="12800" y="71384"/>
                    <a:pt x="12400" y="72000"/>
                  </a:cubicBezTo>
                  <a:cubicBezTo>
                    <a:pt x="12000" y="72615"/>
                    <a:pt x="12000" y="72615"/>
                    <a:pt x="12000" y="73230"/>
                  </a:cubicBezTo>
                  <a:cubicBezTo>
                    <a:pt x="11600" y="74461"/>
                    <a:pt x="11200" y="74461"/>
                    <a:pt x="10800" y="74461"/>
                  </a:cubicBezTo>
                  <a:cubicBezTo>
                    <a:pt x="9600" y="75692"/>
                    <a:pt x="12800" y="77538"/>
                    <a:pt x="11600" y="78769"/>
                  </a:cubicBezTo>
                  <a:cubicBezTo>
                    <a:pt x="11200" y="80000"/>
                    <a:pt x="10800" y="79384"/>
                    <a:pt x="10000" y="79384"/>
                  </a:cubicBezTo>
                  <a:cubicBezTo>
                    <a:pt x="8400" y="78769"/>
                    <a:pt x="10400" y="81230"/>
                    <a:pt x="10400" y="81230"/>
                  </a:cubicBezTo>
                  <a:cubicBezTo>
                    <a:pt x="10400" y="82461"/>
                    <a:pt x="10000" y="83076"/>
                    <a:pt x="10800" y="83076"/>
                  </a:cubicBezTo>
                  <a:cubicBezTo>
                    <a:pt x="11600" y="83692"/>
                    <a:pt x="11600" y="84307"/>
                    <a:pt x="12400" y="84923"/>
                  </a:cubicBezTo>
                  <a:cubicBezTo>
                    <a:pt x="13200" y="84923"/>
                    <a:pt x="13600" y="86153"/>
                    <a:pt x="14400" y="86769"/>
                  </a:cubicBezTo>
                  <a:cubicBezTo>
                    <a:pt x="14400" y="86769"/>
                    <a:pt x="14800" y="87384"/>
                    <a:pt x="15200" y="87384"/>
                  </a:cubicBezTo>
                  <a:cubicBezTo>
                    <a:pt x="15600" y="87384"/>
                    <a:pt x="15200" y="86153"/>
                    <a:pt x="16000" y="86153"/>
                  </a:cubicBezTo>
                  <a:cubicBezTo>
                    <a:pt x="17600" y="86153"/>
                    <a:pt x="18400" y="90461"/>
                    <a:pt x="20000" y="90461"/>
                  </a:cubicBezTo>
                  <a:cubicBezTo>
                    <a:pt x="20800" y="90461"/>
                    <a:pt x="20800" y="92307"/>
                    <a:pt x="21600" y="92307"/>
                  </a:cubicBezTo>
                  <a:cubicBezTo>
                    <a:pt x="22400" y="92923"/>
                    <a:pt x="22800" y="94153"/>
                    <a:pt x="23200" y="94153"/>
                  </a:cubicBezTo>
                  <a:cubicBezTo>
                    <a:pt x="24000" y="92923"/>
                    <a:pt x="24000" y="94769"/>
                    <a:pt x="24800" y="94769"/>
                  </a:cubicBezTo>
                  <a:cubicBezTo>
                    <a:pt x="25200" y="94769"/>
                    <a:pt x="25200" y="94153"/>
                    <a:pt x="25600" y="94153"/>
                  </a:cubicBezTo>
                  <a:cubicBezTo>
                    <a:pt x="26000" y="94153"/>
                    <a:pt x="26000" y="94769"/>
                    <a:pt x="26400" y="95384"/>
                  </a:cubicBezTo>
                  <a:cubicBezTo>
                    <a:pt x="27200" y="95384"/>
                    <a:pt x="28000" y="95384"/>
                    <a:pt x="28800" y="94769"/>
                  </a:cubicBezTo>
                  <a:cubicBezTo>
                    <a:pt x="30000" y="94153"/>
                    <a:pt x="29200" y="95384"/>
                    <a:pt x="29600" y="96000"/>
                  </a:cubicBezTo>
                  <a:cubicBezTo>
                    <a:pt x="29600" y="96000"/>
                    <a:pt x="30400" y="94153"/>
                    <a:pt x="30800" y="94153"/>
                  </a:cubicBezTo>
                  <a:cubicBezTo>
                    <a:pt x="31200" y="93538"/>
                    <a:pt x="32000" y="93538"/>
                    <a:pt x="32400" y="94153"/>
                  </a:cubicBezTo>
                  <a:cubicBezTo>
                    <a:pt x="33200" y="95384"/>
                    <a:pt x="34000" y="94153"/>
                    <a:pt x="34800" y="94769"/>
                  </a:cubicBezTo>
                  <a:cubicBezTo>
                    <a:pt x="35600" y="95384"/>
                    <a:pt x="36400" y="94153"/>
                    <a:pt x="36800" y="92923"/>
                  </a:cubicBezTo>
                  <a:cubicBezTo>
                    <a:pt x="37200" y="92923"/>
                    <a:pt x="37200" y="92307"/>
                    <a:pt x="37600" y="92307"/>
                  </a:cubicBezTo>
                  <a:cubicBezTo>
                    <a:pt x="38000" y="91692"/>
                    <a:pt x="38400" y="92307"/>
                    <a:pt x="38800" y="91692"/>
                  </a:cubicBezTo>
                  <a:cubicBezTo>
                    <a:pt x="39200" y="91076"/>
                    <a:pt x="39600" y="89846"/>
                    <a:pt x="40400" y="90461"/>
                  </a:cubicBezTo>
                  <a:cubicBezTo>
                    <a:pt x="41200" y="91076"/>
                    <a:pt x="41200" y="91076"/>
                    <a:pt x="42400" y="89846"/>
                  </a:cubicBezTo>
                  <a:cubicBezTo>
                    <a:pt x="42800" y="89230"/>
                    <a:pt x="43600" y="91076"/>
                    <a:pt x="43600" y="91692"/>
                  </a:cubicBezTo>
                  <a:cubicBezTo>
                    <a:pt x="43200" y="92923"/>
                    <a:pt x="42400" y="93538"/>
                    <a:pt x="43200" y="93538"/>
                  </a:cubicBezTo>
                  <a:cubicBezTo>
                    <a:pt x="44400" y="93538"/>
                    <a:pt x="44400" y="93538"/>
                    <a:pt x="45600" y="92923"/>
                  </a:cubicBezTo>
                  <a:cubicBezTo>
                    <a:pt x="46000" y="92923"/>
                    <a:pt x="46400" y="94769"/>
                    <a:pt x="46400" y="95384"/>
                  </a:cubicBezTo>
                  <a:cubicBezTo>
                    <a:pt x="46400" y="95384"/>
                    <a:pt x="46400" y="96615"/>
                    <a:pt x="46800" y="96000"/>
                  </a:cubicBezTo>
                  <a:cubicBezTo>
                    <a:pt x="46800" y="96000"/>
                    <a:pt x="47600" y="96000"/>
                    <a:pt x="47600" y="96615"/>
                  </a:cubicBezTo>
                  <a:cubicBezTo>
                    <a:pt x="47600" y="97230"/>
                    <a:pt x="46800" y="97846"/>
                    <a:pt x="47200" y="98461"/>
                  </a:cubicBezTo>
                  <a:cubicBezTo>
                    <a:pt x="47600" y="99692"/>
                    <a:pt x="47200" y="101538"/>
                    <a:pt x="46800" y="102153"/>
                  </a:cubicBezTo>
                  <a:cubicBezTo>
                    <a:pt x="46400" y="103384"/>
                    <a:pt x="45600" y="104000"/>
                    <a:pt x="45200" y="104615"/>
                  </a:cubicBezTo>
                  <a:cubicBezTo>
                    <a:pt x="45200" y="105230"/>
                    <a:pt x="45200" y="108307"/>
                    <a:pt x="44800" y="107692"/>
                  </a:cubicBezTo>
                  <a:cubicBezTo>
                    <a:pt x="45200" y="108307"/>
                    <a:pt x="47600" y="106461"/>
                    <a:pt x="48000" y="107692"/>
                  </a:cubicBezTo>
                  <a:cubicBezTo>
                    <a:pt x="48000" y="107692"/>
                    <a:pt x="47200" y="108307"/>
                    <a:pt x="47600" y="109538"/>
                  </a:cubicBezTo>
                  <a:cubicBezTo>
                    <a:pt x="48000" y="110769"/>
                    <a:pt x="49200" y="110769"/>
                    <a:pt x="48800" y="111384"/>
                  </a:cubicBezTo>
                  <a:cubicBezTo>
                    <a:pt x="48800" y="112000"/>
                    <a:pt x="48400" y="113230"/>
                    <a:pt x="48400" y="113846"/>
                  </a:cubicBezTo>
                  <a:cubicBezTo>
                    <a:pt x="48800" y="114461"/>
                    <a:pt x="50000" y="113846"/>
                    <a:pt x="50000" y="114461"/>
                  </a:cubicBezTo>
                  <a:cubicBezTo>
                    <a:pt x="50000" y="114461"/>
                    <a:pt x="50000" y="115076"/>
                    <a:pt x="50000" y="115076"/>
                  </a:cubicBezTo>
                  <a:cubicBezTo>
                    <a:pt x="50000" y="116307"/>
                    <a:pt x="50400" y="115692"/>
                    <a:pt x="50800" y="115692"/>
                  </a:cubicBezTo>
                  <a:cubicBezTo>
                    <a:pt x="51200" y="115692"/>
                    <a:pt x="51600" y="115076"/>
                    <a:pt x="52000" y="115692"/>
                  </a:cubicBezTo>
                  <a:cubicBezTo>
                    <a:pt x="52400" y="115692"/>
                    <a:pt x="52800" y="116307"/>
                    <a:pt x="53200" y="116923"/>
                  </a:cubicBezTo>
                  <a:cubicBezTo>
                    <a:pt x="54000" y="117538"/>
                    <a:pt x="53600" y="115076"/>
                    <a:pt x="53600" y="114461"/>
                  </a:cubicBezTo>
                  <a:cubicBezTo>
                    <a:pt x="52800" y="112000"/>
                    <a:pt x="53600" y="113230"/>
                    <a:pt x="54400" y="112000"/>
                  </a:cubicBezTo>
                  <a:cubicBezTo>
                    <a:pt x="55200" y="111384"/>
                    <a:pt x="54800" y="112000"/>
                    <a:pt x="55600" y="112615"/>
                  </a:cubicBezTo>
                  <a:cubicBezTo>
                    <a:pt x="55600" y="112615"/>
                    <a:pt x="56400" y="112000"/>
                    <a:pt x="56400" y="112000"/>
                  </a:cubicBezTo>
                  <a:cubicBezTo>
                    <a:pt x="56400" y="112615"/>
                    <a:pt x="57200" y="111384"/>
                    <a:pt x="57200" y="112000"/>
                  </a:cubicBezTo>
                  <a:cubicBezTo>
                    <a:pt x="57600" y="112615"/>
                    <a:pt x="57600" y="113230"/>
                    <a:pt x="58400" y="112000"/>
                  </a:cubicBezTo>
                  <a:cubicBezTo>
                    <a:pt x="58800" y="111384"/>
                    <a:pt x="58800" y="112000"/>
                    <a:pt x="59200" y="111384"/>
                  </a:cubicBezTo>
                  <a:cubicBezTo>
                    <a:pt x="59600" y="110769"/>
                    <a:pt x="59600" y="109538"/>
                    <a:pt x="60400" y="109538"/>
                  </a:cubicBezTo>
                  <a:cubicBezTo>
                    <a:pt x="60800" y="109538"/>
                    <a:pt x="61200" y="110769"/>
                    <a:pt x="62000" y="110769"/>
                  </a:cubicBezTo>
                  <a:cubicBezTo>
                    <a:pt x="62000" y="110769"/>
                    <a:pt x="63600" y="111384"/>
                    <a:pt x="63600" y="111384"/>
                  </a:cubicBezTo>
                  <a:cubicBezTo>
                    <a:pt x="63600" y="112000"/>
                    <a:pt x="62800" y="112615"/>
                    <a:pt x="62800" y="113230"/>
                  </a:cubicBezTo>
                  <a:cubicBezTo>
                    <a:pt x="63200" y="113846"/>
                    <a:pt x="64000" y="114461"/>
                    <a:pt x="64400" y="115076"/>
                  </a:cubicBezTo>
                  <a:cubicBezTo>
                    <a:pt x="65200" y="115692"/>
                    <a:pt x="66800" y="116307"/>
                    <a:pt x="67200" y="114461"/>
                  </a:cubicBezTo>
                  <a:cubicBezTo>
                    <a:pt x="67200" y="114461"/>
                    <a:pt x="68000" y="115692"/>
                    <a:pt x="68000" y="115692"/>
                  </a:cubicBezTo>
                  <a:cubicBezTo>
                    <a:pt x="68400" y="116307"/>
                    <a:pt x="68800" y="115076"/>
                    <a:pt x="69600" y="115692"/>
                  </a:cubicBezTo>
                  <a:cubicBezTo>
                    <a:pt x="70000" y="116307"/>
                    <a:pt x="69200" y="116923"/>
                    <a:pt x="69200" y="117538"/>
                  </a:cubicBezTo>
                  <a:cubicBezTo>
                    <a:pt x="69200" y="118153"/>
                    <a:pt x="70000" y="119384"/>
                    <a:pt x="70000" y="120000"/>
                  </a:cubicBezTo>
                  <a:cubicBezTo>
                    <a:pt x="70400" y="120000"/>
                    <a:pt x="70800" y="119384"/>
                    <a:pt x="71200" y="119384"/>
                  </a:cubicBezTo>
                  <a:cubicBezTo>
                    <a:pt x="71200" y="118769"/>
                    <a:pt x="70000" y="118153"/>
                    <a:pt x="70400" y="117538"/>
                  </a:cubicBezTo>
                  <a:cubicBezTo>
                    <a:pt x="71200" y="115692"/>
                    <a:pt x="72000" y="115692"/>
                    <a:pt x="73200" y="115076"/>
                  </a:cubicBezTo>
                  <a:cubicBezTo>
                    <a:pt x="74000" y="114461"/>
                    <a:pt x="74800" y="114461"/>
                    <a:pt x="75600" y="114461"/>
                  </a:cubicBezTo>
                  <a:cubicBezTo>
                    <a:pt x="76000" y="114461"/>
                    <a:pt x="76000" y="113230"/>
                    <a:pt x="76400" y="113230"/>
                  </a:cubicBezTo>
                  <a:cubicBezTo>
                    <a:pt x="77200" y="113230"/>
                    <a:pt x="76800" y="112615"/>
                    <a:pt x="76800" y="112000"/>
                  </a:cubicBezTo>
                  <a:cubicBezTo>
                    <a:pt x="76800" y="112615"/>
                    <a:pt x="78400" y="112000"/>
                    <a:pt x="78400" y="112000"/>
                  </a:cubicBezTo>
                  <a:cubicBezTo>
                    <a:pt x="79200" y="111384"/>
                    <a:pt x="80000" y="112000"/>
                    <a:pt x="80800" y="112000"/>
                  </a:cubicBezTo>
                  <a:cubicBezTo>
                    <a:pt x="81600" y="112000"/>
                    <a:pt x="82000" y="111384"/>
                    <a:pt x="82800" y="110769"/>
                  </a:cubicBezTo>
                  <a:cubicBezTo>
                    <a:pt x="83200" y="110769"/>
                    <a:pt x="83200" y="108923"/>
                    <a:pt x="83600" y="108923"/>
                  </a:cubicBezTo>
                  <a:cubicBezTo>
                    <a:pt x="84400" y="108923"/>
                    <a:pt x="84800" y="108307"/>
                    <a:pt x="85200" y="107692"/>
                  </a:cubicBezTo>
                  <a:cubicBezTo>
                    <a:pt x="85600" y="107692"/>
                    <a:pt x="86000" y="107076"/>
                    <a:pt x="86000" y="106461"/>
                  </a:cubicBezTo>
                  <a:cubicBezTo>
                    <a:pt x="85600" y="106461"/>
                    <a:pt x="87200" y="105846"/>
                    <a:pt x="87200" y="105846"/>
                  </a:cubicBezTo>
                  <a:cubicBezTo>
                    <a:pt x="87600" y="105230"/>
                    <a:pt x="88000" y="104000"/>
                    <a:pt x="88400" y="103384"/>
                  </a:cubicBezTo>
                  <a:cubicBezTo>
                    <a:pt x="88800" y="102769"/>
                    <a:pt x="88800" y="102769"/>
                    <a:pt x="88800" y="102153"/>
                  </a:cubicBezTo>
                  <a:cubicBezTo>
                    <a:pt x="89200" y="100923"/>
                    <a:pt x="88400" y="101538"/>
                    <a:pt x="88400" y="100923"/>
                  </a:cubicBezTo>
                  <a:cubicBezTo>
                    <a:pt x="88400" y="100923"/>
                    <a:pt x="90400" y="100923"/>
                    <a:pt x="89200" y="99692"/>
                  </a:cubicBezTo>
                  <a:cubicBezTo>
                    <a:pt x="88800" y="99076"/>
                    <a:pt x="89200" y="99076"/>
                    <a:pt x="89600" y="99076"/>
                  </a:cubicBezTo>
                  <a:cubicBezTo>
                    <a:pt x="90000" y="99076"/>
                    <a:pt x="90000" y="98461"/>
                    <a:pt x="90400" y="97846"/>
                  </a:cubicBezTo>
                  <a:cubicBezTo>
                    <a:pt x="90800" y="97230"/>
                    <a:pt x="90800" y="96615"/>
                    <a:pt x="91200" y="96000"/>
                  </a:cubicBezTo>
                  <a:cubicBezTo>
                    <a:pt x="91200" y="96000"/>
                    <a:pt x="91200" y="94769"/>
                    <a:pt x="91200" y="94769"/>
                  </a:cubicBezTo>
                  <a:cubicBezTo>
                    <a:pt x="91600" y="94153"/>
                    <a:pt x="92000" y="94153"/>
                    <a:pt x="92400" y="93538"/>
                  </a:cubicBezTo>
                  <a:cubicBezTo>
                    <a:pt x="92800" y="92923"/>
                    <a:pt x="92400" y="92307"/>
                    <a:pt x="92400" y="92307"/>
                  </a:cubicBezTo>
                  <a:cubicBezTo>
                    <a:pt x="92400" y="91692"/>
                    <a:pt x="92800" y="91692"/>
                    <a:pt x="92800" y="91692"/>
                  </a:cubicBezTo>
                  <a:cubicBezTo>
                    <a:pt x="93200" y="91692"/>
                    <a:pt x="92800" y="90461"/>
                    <a:pt x="92800" y="90461"/>
                  </a:cubicBezTo>
                  <a:cubicBezTo>
                    <a:pt x="92800" y="90461"/>
                    <a:pt x="93600" y="91076"/>
                    <a:pt x="93600" y="90461"/>
                  </a:cubicBezTo>
                  <a:cubicBezTo>
                    <a:pt x="94400" y="89846"/>
                    <a:pt x="93600" y="89846"/>
                    <a:pt x="93200" y="89230"/>
                  </a:cubicBezTo>
                  <a:cubicBezTo>
                    <a:pt x="93200" y="89230"/>
                    <a:pt x="94400" y="88000"/>
                    <a:pt x="94400" y="88000"/>
                  </a:cubicBezTo>
                  <a:cubicBezTo>
                    <a:pt x="94000" y="89230"/>
                    <a:pt x="92800" y="87384"/>
                    <a:pt x="92400" y="86769"/>
                  </a:cubicBezTo>
                  <a:cubicBezTo>
                    <a:pt x="92400" y="86769"/>
                    <a:pt x="92000" y="87384"/>
                    <a:pt x="91600" y="87384"/>
                  </a:cubicBezTo>
                  <a:cubicBezTo>
                    <a:pt x="91200" y="88000"/>
                    <a:pt x="90800" y="86769"/>
                    <a:pt x="90400" y="87384"/>
                  </a:cubicBezTo>
                  <a:cubicBezTo>
                    <a:pt x="91200" y="86769"/>
                    <a:pt x="92000" y="86153"/>
                    <a:pt x="92400" y="85538"/>
                  </a:cubicBezTo>
                  <a:cubicBezTo>
                    <a:pt x="92800" y="84923"/>
                    <a:pt x="94000" y="84923"/>
                    <a:pt x="93200" y="83692"/>
                  </a:cubicBezTo>
                  <a:cubicBezTo>
                    <a:pt x="92400" y="83076"/>
                    <a:pt x="92000" y="82461"/>
                    <a:pt x="91200" y="81230"/>
                  </a:cubicBezTo>
                  <a:cubicBezTo>
                    <a:pt x="91200" y="80615"/>
                    <a:pt x="89200" y="81846"/>
                    <a:pt x="89200" y="80000"/>
                  </a:cubicBezTo>
                  <a:cubicBezTo>
                    <a:pt x="89200" y="81230"/>
                    <a:pt x="91200" y="81230"/>
                    <a:pt x="91600" y="81230"/>
                  </a:cubicBezTo>
                  <a:cubicBezTo>
                    <a:pt x="92000" y="81230"/>
                    <a:pt x="93200" y="83076"/>
                    <a:pt x="93600" y="81846"/>
                  </a:cubicBezTo>
                  <a:cubicBezTo>
                    <a:pt x="94000" y="80615"/>
                    <a:pt x="91600" y="79384"/>
                    <a:pt x="91600" y="78153"/>
                  </a:cubicBezTo>
                  <a:cubicBezTo>
                    <a:pt x="91200" y="76923"/>
                    <a:pt x="91200" y="74461"/>
                    <a:pt x="90400" y="73846"/>
                  </a:cubicBezTo>
                  <a:cubicBezTo>
                    <a:pt x="90000" y="72615"/>
                    <a:pt x="87600" y="72615"/>
                    <a:pt x="88400" y="70769"/>
                  </a:cubicBezTo>
                  <a:cubicBezTo>
                    <a:pt x="88800" y="69538"/>
                    <a:pt x="89200" y="68923"/>
                    <a:pt x="89600" y="68307"/>
                  </a:cubicBezTo>
                  <a:cubicBezTo>
                    <a:pt x="90400" y="67076"/>
                    <a:pt x="89600" y="67692"/>
                    <a:pt x="90000" y="67076"/>
                  </a:cubicBezTo>
                  <a:cubicBezTo>
                    <a:pt x="90000" y="66461"/>
                    <a:pt x="91200" y="67076"/>
                    <a:pt x="91200" y="67076"/>
                  </a:cubicBezTo>
                  <a:cubicBezTo>
                    <a:pt x="91600" y="66461"/>
                    <a:pt x="90800" y="65846"/>
                    <a:pt x="91600" y="65230"/>
                  </a:cubicBezTo>
                  <a:cubicBezTo>
                    <a:pt x="92400" y="65230"/>
                    <a:pt x="92800" y="64615"/>
                    <a:pt x="93200" y="64000"/>
                  </a:cubicBezTo>
                  <a:cubicBezTo>
                    <a:pt x="93600" y="64000"/>
                    <a:pt x="94000" y="64000"/>
                    <a:pt x="94000" y="64000"/>
                  </a:cubicBezTo>
                  <a:cubicBezTo>
                    <a:pt x="94400" y="64000"/>
                    <a:pt x="94000" y="64615"/>
                    <a:pt x="94400" y="64615"/>
                  </a:cubicBezTo>
                  <a:cubicBezTo>
                    <a:pt x="94800" y="65230"/>
                    <a:pt x="95200" y="63384"/>
                    <a:pt x="95200" y="62769"/>
                  </a:cubicBezTo>
                  <a:cubicBezTo>
                    <a:pt x="94400" y="61538"/>
                    <a:pt x="93600" y="62153"/>
                    <a:pt x="93200" y="62153"/>
                  </a:cubicBezTo>
                  <a:cubicBezTo>
                    <a:pt x="92400" y="62153"/>
                    <a:pt x="92000" y="60923"/>
                    <a:pt x="91200" y="61538"/>
                  </a:cubicBezTo>
                  <a:cubicBezTo>
                    <a:pt x="90800" y="61538"/>
                    <a:pt x="90400" y="62769"/>
                    <a:pt x="89600" y="62769"/>
                  </a:cubicBezTo>
                  <a:cubicBezTo>
                    <a:pt x="89200" y="63384"/>
                    <a:pt x="88400" y="63384"/>
                    <a:pt x="88000" y="62769"/>
                  </a:cubicBezTo>
                  <a:cubicBezTo>
                    <a:pt x="87600" y="62153"/>
                    <a:pt x="88400" y="60923"/>
                    <a:pt x="88000" y="60307"/>
                  </a:cubicBezTo>
                  <a:cubicBezTo>
                    <a:pt x="87200" y="59692"/>
                    <a:pt x="84000" y="59692"/>
                    <a:pt x="85200" y="56615"/>
                  </a:cubicBezTo>
                  <a:cubicBezTo>
                    <a:pt x="85600" y="56000"/>
                    <a:pt x="86000" y="56615"/>
                    <a:pt x="86800" y="56615"/>
                  </a:cubicBezTo>
                  <a:cubicBezTo>
                    <a:pt x="87200" y="56615"/>
                    <a:pt x="88000" y="56000"/>
                    <a:pt x="88400" y="55384"/>
                  </a:cubicBezTo>
                  <a:cubicBezTo>
                    <a:pt x="89200" y="53538"/>
                    <a:pt x="90400" y="52307"/>
                    <a:pt x="91600" y="51076"/>
                  </a:cubicBezTo>
                  <a:cubicBezTo>
                    <a:pt x="92000" y="49846"/>
                    <a:pt x="92400" y="49846"/>
                    <a:pt x="93200" y="49846"/>
                  </a:cubicBezTo>
                  <a:cubicBezTo>
                    <a:pt x="93200" y="50461"/>
                    <a:pt x="94400" y="50461"/>
                    <a:pt x="94400" y="51076"/>
                  </a:cubicBezTo>
                  <a:cubicBezTo>
                    <a:pt x="94000" y="51692"/>
                    <a:pt x="94000" y="52923"/>
                    <a:pt x="93600" y="53538"/>
                  </a:cubicBezTo>
                  <a:cubicBezTo>
                    <a:pt x="93200" y="53538"/>
                    <a:pt x="92400" y="54153"/>
                    <a:pt x="92400" y="54769"/>
                  </a:cubicBezTo>
                  <a:cubicBezTo>
                    <a:pt x="92400" y="55384"/>
                    <a:pt x="93600" y="55384"/>
                    <a:pt x="93600" y="55384"/>
                  </a:cubicBezTo>
                  <a:cubicBezTo>
                    <a:pt x="93600" y="55384"/>
                    <a:pt x="92000" y="57230"/>
                    <a:pt x="92400" y="57230"/>
                  </a:cubicBezTo>
                  <a:cubicBezTo>
                    <a:pt x="92800" y="57846"/>
                    <a:pt x="94800" y="54769"/>
                    <a:pt x="95200" y="54769"/>
                  </a:cubicBezTo>
                  <a:cubicBezTo>
                    <a:pt x="96000" y="54153"/>
                    <a:pt x="96800" y="53538"/>
                    <a:pt x="97600" y="53538"/>
                  </a:cubicBezTo>
                  <a:cubicBezTo>
                    <a:pt x="98400" y="53538"/>
                    <a:pt x="98400" y="53538"/>
                    <a:pt x="98800" y="52307"/>
                  </a:cubicBezTo>
                  <a:cubicBezTo>
                    <a:pt x="99600" y="51692"/>
                    <a:pt x="100800" y="51076"/>
                    <a:pt x="101600" y="49846"/>
                  </a:cubicBezTo>
                  <a:cubicBezTo>
                    <a:pt x="102000" y="49230"/>
                    <a:pt x="102800" y="47384"/>
                    <a:pt x="103600" y="47384"/>
                  </a:cubicBezTo>
                  <a:cubicBezTo>
                    <a:pt x="104000" y="46769"/>
                    <a:pt x="106400" y="49230"/>
                    <a:pt x="106400" y="47384"/>
                  </a:cubicBezTo>
                  <a:cubicBezTo>
                    <a:pt x="106400" y="46769"/>
                    <a:pt x="106000" y="46153"/>
                    <a:pt x="106400" y="45538"/>
                  </a:cubicBezTo>
                  <a:cubicBezTo>
                    <a:pt x="106800" y="45538"/>
                    <a:pt x="107200" y="45538"/>
                    <a:pt x="107600" y="45538"/>
                  </a:cubicBezTo>
                  <a:cubicBezTo>
                    <a:pt x="108400" y="45538"/>
                    <a:pt x="108000" y="44923"/>
                    <a:pt x="108400" y="44307"/>
                  </a:cubicBezTo>
                  <a:cubicBezTo>
                    <a:pt x="109200" y="43692"/>
                    <a:pt x="109600" y="44307"/>
                    <a:pt x="109600" y="43076"/>
                  </a:cubicBezTo>
                  <a:cubicBezTo>
                    <a:pt x="109600" y="41230"/>
                    <a:pt x="110800" y="43076"/>
                    <a:pt x="111200" y="43692"/>
                  </a:cubicBezTo>
                  <a:cubicBezTo>
                    <a:pt x="111200" y="42461"/>
                    <a:pt x="112400" y="42461"/>
                    <a:pt x="112400" y="41230"/>
                  </a:cubicBezTo>
                  <a:cubicBezTo>
                    <a:pt x="112400" y="40000"/>
                    <a:pt x="112800" y="38153"/>
                    <a:pt x="112400" y="36923"/>
                  </a:cubicBezTo>
                  <a:cubicBezTo>
                    <a:pt x="111600" y="35076"/>
                    <a:pt x="112000" y="35692"/>
                    <a:pt x="112800" y="34461"/>
                  </a:cubicBezTo>
                  <a:cubicBezTo>
                    <a:pt x="113600" y="33846"/>
                    <a:pt x="114000" y="33230"/>
                    <a:pt x="114800" y="33846"/>
                  </a:cubicBezTo>
                  <a:cubicBezTo>
                    <a:pt x="116000" y="34461"/>
                    <a:pt x="116000" y="34461"/>
                    <a:pt x="116400" y="32615"/>
                  </a:cubicBezTo>
                  <a:cubicBezTo>
                    <a:pt x="116800" y="31384"/>
                    <a:pt x="117600" y="30769"/>
                    <a:pt x="118000" y="28923"/>
                  </a:cubicBezTo>
                  <a:cubicBezTo>
                    <a:pt x="118000" y="27692"/>
                    <a:pt x="118400" y="26461"/>
                    <a:pt x="119200" y="25230"/>
                  </a:cubicBezTo>
                  <a:cubicBezTo>
                    <a:pt x="120000" y="24000"/>
                    <a:pt x="119200" y="24000"/>
                    <a:pt x="119200" y="2276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1" name="Google Shape;803;gb0755e36db_0_0">
              <a:extLst>
                <a:ext uri="{FF2B5EF4-FFF2-40B4-BE49-F238E27FC236}">
                  <a16:creationId xmlns:a16="http://schemas.microsoft.com/office/drawing/2014/main" id="{B39340D0-E795-C94F-A640-5535D71FAFFE}"/>
                </a:ext>
              </a:extLst>
            </p:cNvPr>
            <p:cNvSpPr/>
            <p:nvPr/>
          </p:nvSpPr>
          <p:spPr>
            <a:xfrm>
              <a:off x="15465731" y="6938291"/>
              <a:ext cx="1321800" cy="5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3529"/>
                  </a:moveTo>
                  <a:cubicBezTo>
                    <a:pt x="764" y="40588"/>
                    <a:pt x="2292" y="44117"/>
                    <a:pt x="5350" y="45882"/>
                  </a:cubicBezTo>
                  <a:cubicBezTo>
                    <a:pt x="6878" y="47647"/>
                    <a:pt x="7643" y="49411"/>
                    <a:pt x="9171" y="51176"/>
                  </a:cubicBezTo>
                  <a:cubicBezTo>
                    <a:pt x="9936" y="54705"/>
                    <a:pt x="10700" y="60000"/>
                    <a:pt x="11464" y="63529"/>
                  </a:cubicBezTo>
                  <a:cubicBezTo>
                    <a:pt x="12229" y="65294"/>
                    <a:pt x="11464" y="65294"/>
                    <a:pt x="11464" y="67058"/>
                  </a:cubicBezTo>
                  <a:cubicBezTo>
                    <a:pt x="10700" y="67058"/>
                    <a:pt x="11464" y="68823"/>
                    <a:pt x="11464" y="70588"/>
                  </a:cubicBezTo>
                  <a:cubicBezTo>
                    <a:pt x="10700" y="75882"/>
                    <a:pt x="9936" y="75882"/>
                    <a:pt x="12229" y="79411"/>
                  </a:cubicBezTo>
                  <a:cubicBezTo>
                    <a:pt x="15286" y="81176"/>
                    <a:pt x="18343" y="79411"/>
                    <a:pt x="21401" y="82941"/>
                  </a:cubicBezTo>
                  <a:cubicBezTo>
                    <a:pt x="22929" y="86470"/>
                    <a:pt x="25987" y="91764"/>
                    <a:pt x="27515" y="95294"/>
                  </a:cubicBezTo>
                  <a:cubicBezTo>
                    <a:pt x="28280" y="97058"/>
                    <a:pt x="29044" y="100588"/>
                    <a:pt x="29808" y="104117"/>
                  </a:cubicBezTo>
                  <a:cubicBezTo>
                    <a:pt x="30573" y="107647"/>
                    <a:pt x="32866" y="105882"/>
                    <a:pt x="33630" y="105882"/>
                  </a:cubicBezTo>
                  <a:cubicBezTo>
                    <a:pt x="36687" y="105882"/>
                    <a:pt x="39745" y="105882"/>
                    <a:pt x="42802" y="105882"/>
                  </a:cubicBezTo>
                  <a:cubicBezTo>
                    <a:pt x="44331" y="105882"/>
                    <a:pt x="47388" y="105882"/>
                    <a:pt x="48917" y="107647"/>
                  </a:cubicBezTo>
                  <a:cubicBezTo>
                    <a:pt x="50445" y="109411"/>
                    <a:pt x="51210" y="112941"/>
                    <a:pt x="52738" y="112941"/>
                  </a:cubicBezTo>
                  <a:cubicBezTo>
                    <a:pt x="54267" y="114705"/>
                    <a:pt x="56560" y="116470"/>
                    <a:pt x="58089" y="116470"/>
                  </a:cubicBezTo>
                  <a:cubicBezTo>
                    <a:pt x="59617" y="114705"/>
                    <a:pt x="61146" y="120000"/>
                    <a:pt x="61910" y="118235"/>
                  </a:cubicBezTo>
                  <a:cubicBezTo>
                    <a:pt x="64968" y="114705"/>
                    <a:pt x="67261" y="111176"/>
                    <a:pt x="71082" y="109411"/>
                  </a:cubicBezTo>
                  <a:cubicBezTo>
                    <a:pt x="74140" y="109411"/>
                    <a:pt x="78726" y="111176"/>
                    <a:pt x="81019" y="107647"/>
                  </a:cubicBezTo>
                  <a:cubicBezTo>
                    <a:pt x="83312" y="104117"/>
                    <a:pt x="84076" y="98823"/>
                    <a:pt x="86369" y="97058"/>
                  </a:cubicBezTo>
                  <a:cubicBezTo>
                    <a:pt x="88662" y="95294"/>
                    <a:pt x="88662" y="93529"/>
                    <a:pt x="87133" y="90000"/>
                  </a:cubicBezTo>
                  <a:cubicBezTo>
                    <a:pt x="86369" y="88235"/>
                    <a:pt x="86369" y="84705"/>
                    <a:pt x="87898" y="82941"/>
                  </a:cubicBezTo>
                  <a:cubicBezTo>
                    <a:pt x="90191" y="77647"/>
                    <a:pt x="93248" y="88235"/>
                    <a:pt x="96305" y="81176"/>
                  </a:cubicBezTo>
                  <a:cubicBezTo>
                    <a:pt x="97070" y="79411"/>
                    <a:pt x="97834" y="77647"/>
                    <a:pt x="99363" y="77647"/>
                  </a:cubicBezTo>
                  <a:cubicBezTo>
                    <a:pt x="101656" y="75882"/>
                    <a:pt x="102420" y="77647"/>
                    <a:pt x="104713" y="74117"/>
                  </a:cubicBezTo>
                  <a:cubicBezTo>
                    <a:pt x="105477" y="72352"/>
                    <a:pt x="105477" y="67058"/>
                    <a:pt x="106242" y="67058"/>
                  </a:cubicBezTo>
                  <a:cubicBezTo>
                    <a:pt x="107770" y="65294"/>
                    <a:pt x="108535" y="65294"/>
                    <a:pt x="109299" y="65294"/>
                  </a:cubicBezTo>
                  <a:cubicBezTo>
                    <a:pt x="112356" y="63529"/>
                    <a:pt x="114649" y="61764"/>
                    <a:pt x="117707" y="63529"/>
                  </a:cubicBezTo>
                  <a:cubicBezTo>
                    <a:pt x="120000" y="63529"/>
                    <a:pt x="115414" y="51176"/>
                    <a:pt x="114649" y="51176"/>
                  </a:cubicBezTo>
                  <a:cubicBezTo>
                    <a:pt x="113885" y="49411"/>
                    <a:pt x="112356" y="47647"/>
                    <a:pt x="110828" y="49411"/>
                  </a:cubicBezTo>
                  <a:cubicBezTo>
                    <a:pt x="109299" y="49411"/>
                    <a:pt x="109299" y="52941"/>
                    <a:pt x="107770" y="51176"/>
                  </a:cubicBezTo>
                  <a:cubicBezTo>
                    <a:pt x="107006" y="49411"/>
                    <a:pt x="104713" y="47647"/>
                    <a:pt x="103949" y="49411"/>
                  </a:cubicBezTo>
                  <a:cubicBezTo>
                    <a:pt x="103184" y="52941"/>
                    <a:pt x="102420" y="51176"/>
                    <a:pt x="102420" y="47647"/>
                  </a:cubicBezTo>
                  <a:cubicBezTo>
                    <a:pt x="102420" y="44117"/>
                    <a:pt x="104713" y="37058"/>
                    <a:pt x="104713" y="33529"/>
                  </a:cubicBezTo>
                  <a:cubicBezTo>
                    <a:pt x="105477" y="30000"/>
                    <a:pt x="107770" y="24705"/>
                    <a:pt x="104713" y="24705"/>
                  </a:cubicBezTo>
                  <a:cubicBezTo>
                    <a:pt x="102420" y="24705"/>
                    <a:pt x="102420" y="26470"/>
                    <a:pt x="100127" y="24705"/>
                  </a:cubicBezTo>
                  <a:cubicBezTo>
                    <a:pt x="97834" y="22941"/>
                    <a:pt x="97070" y="22941"/>
                    <a:pt x="94777" y="26470"/>
                  </a:cubicBezTo>
                  <a:cubicBezTo>
                    <a:pt x="92484" y="30000"/>
                    <a:pt x="89426" y="31764"/>
                    <a:pt x="87133" y="33529"/>
                  </a:cubicBezTo>
                  <a:cubicBezTo>
                    <a:pt x="83312" y="35294"/>
                    <a:pt x="81783" y="33529"/>
                    <a:pt x="78726" y="33529"/>
                  </a:cubicBezTo>
                  <a:cubicBezTo>
                    <a:pt x="77197" y="31764"/>
                    <a:pt x="76433" y="31764"/>
                    <a:pt x="74904" y="30000"/>
                  </a:cubicBezTo>
                  <a:cubicBezTo>
                    <a:pt x="74140" y="30000"/>
                    <a:pt x="73375" y="26470"/>
                    <a:pt x="71847" y="26470"/>
                  </a:cubicBezTo>
                  <a:cubicBezTo>
                    <a:pt x="68789" y="24705"/>
                    <a:pt x="67261" y="21176"/>
                    <a:pt x="63439" y="19411"/>
                  </a:cubicBezTo>
                  <a:cubicBezTo>
                    <a:pt x="61910" y="19411"/>
                    <a:pt x="60382" y="21176"/>
                    <a:pt x="58853" y="22941"/>
                  </a:cubicBezTo>
                  <a:cubicBezTo>
                    <a:pt x="57324" y="24705"/>
                    <a:pt x="55796" y="22941"/>
                    <a:pt x="54267" y="21176"/>
                  </a:cubicBezTo>
                  <a:cubicBezTo>
                    <a:pt x="52738" y="19411"/>
                    <a:pt x="51974" y="19411"/>
                    <a:pt x="51974" y="14117"/>
                  </a:cubicBezTo>
                  <a:cubicBezTo>
                    <a:pt x="51210" y="10588"/>
                    <a:pt x="51210" y="10588"/>
                    <a:pt x="48917" y="8823"/>
                  </a:cubicBezTo>
                  <a:cubicBezTo>
                    <a:pt x="47388" y="7058"/>
                    <a:pt x="45859" y="5294"/>
                    <a:pt x="44331" y="5294"/>
                  </a:cubicBezTo>
                  <a:cubicBezTo>
                    <a:pt x="42802" y="5294"/>
                    <a:pt x="40509" y="0"/>
                    <a:pt x="39745" y="1764"/>
                  </a:cubicBezTo>
                  <a:cubicBezTo>
                    <a:pt x="38216" y="1764"/>
                    <a:pt x="35159" y="8823"/>
                    <a:pt x="34394" y="12352"/>
                  </a:cubicBezTo>
                  <a:cubicBezTo>
                    <a:pt x="34394" y="15882"/>
                    <a:pt x="36687" y="19411"/>
                    <a:pt x="35923" y="22941"/>
                  </a:cubicBezTo>
                  <a:cubicBezTo>
                    <a:pt x="35159" y="26470"/>
                    <a:pt x="32866" y="30000"/>
                    <a:pt x="31337" y="26470"/>
                  </a:cubicBezTo>
                  <a:cubicBezTo>
                    <a:pt x="29808" y="26470"/>
                    <a:pt x="29044" y="24705"/>
                    <a:pt x="28280" y="24705"/>
                  </a:cubicBezTo>
                  <a:cubicBezTo>
                    <a:pt x="27515" y="24705"/>
                    <a:pt x="26751" y="24705"/>
                    <a:pt x="25987" y="24705"/>
                  </a:cubicBezTo>
                  <a:cubicBezTo>
                    <a:pt x="23694" y="22941"/>
                    <a:pt x="23694" y="19411"/>
                    <a:pt x="21401" y="17647"/>
                  </a:cubicBezTo>
                  <a:cubicBezTo>
                    <a:pt x="19872" y="15882"/>
                    <a:pt x="17579" y="14117"/>
                    <a:pt x="16050" y="15882"/>
                  </a:cubicBezTo>
                  <a:cubicBezTo>
                    <a:pt x="13757" y="17647"/>
                    <a:pt x="12229" y="21176"/>
                    <a:pt x="9936" y="22941"/>
                  </a:cubicBezTo>
                  <a:cubicBezTo>
                    <a:pt x="8407" y="24705"/>
                    <a:pt x="6878" y="28235"/>
                    <a:pt x="5350" y="30000"/>
                  </a:cubicBezTo>
                  <a:cubicBezTo>
                    <a:pt x="3057" y="30000"/>
                    <a:pt x="1528" y="33529"/>
                    <a:pt x="0" y="3352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2" name="Google Shape;804;gb0755e36db_0_0">
              <a:extLst>
                <a:ext uri="{FF2B5EF4-FFF2-40B4-BE49-F238E27FC236}">
                  <a16:creationId xmlns:a16="http://schemas.microsoft.com/office/drawing/2014/main" id="{568FA330-F41D-094E-9195-1DB7B19E7AD9}"/>
                </a:ext>
              </a:extLst>
            </p:cNvPr>
            <p:cNvSpPr/>
            <p:nvPr/>
          </p:nvSpPr>
          <p:spPr>
            <a:xfrm>
              <a:off x="12281698" y="5834512"/>
              <a:ext cx="528900" cy="9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190" y="27777"/>
                  </a:moveTo>
                  <a:cubicBezTo>
                    <a:pt x="114285" y="26666"/>
                    <a:pt x="118095" y="24444"/>
                    <a:pt x="116190" y="22222"/>
                  </a:cubicBezTo>
                  <a:cubicBezTo>
                    <a:pt x="114285" y="20000"/>
                    <a:pt x="116190" y="20000"/>
                    <a:pt x="116190" y="17777"/>
                  </a:cubicBezTo>
                  <a:cubicBezTo>
                    <a:pt x="116190" y="16666"/>
                    <a:pt x="114285" y="15555"/>
                    <a:pt x="114285" y="14444"/>
                  </a:cubicBezTo>
                  <a:cubicBezTo>
                    <a:pt x="112380" y="13333"/>
                    <a:pt x="114285" y="13333"/>
                    <a:pt x="114285" y="12222"/>
                  </a:cubicBezTo>
                  <a:cubicBezTo>
                    <a:pt x="112380" y="10000"/>
                    <a:pt x="112380" y="8888"/>
                    <a:pt x="108571" y="7777"/>
                  </a:cubicBezTo>
                  <a:cubicBezTo>
                    <a:pt x="104761" y="6666"/>
                    <a:pt x="100952" y="6666"/>
                    <a:pt x="97142" y="5555"/>
                  </a:cubicBezTo>
                  <a:cubicBezTo>
                    <a:pt x="93333" y="3333"/>
                    <a:pt x="89523" y="0"/>
                    <a:pt x="83809" y="1111"/>
                  </a:cubicBezTo>
                  <a:cubicBezTo>
                    <a:pt x="81904" y="1111"/>
                    <a:pt x="83809" y="4444"/>
                    <a:pt x="83809" y="5555"/>
                  </a:cubicBezTo>
                  <a:cubicBezTo>
                    <a:pt x="81904" y="8888"/>
                    <a:pt x="70476" y="6666"/>
                    <a:pt x="64761" y="5555"/>
                  </a:cubicBezTo>
                  <a:cubicBezTo>
                    <a:pt x="64761" y="7777"/>
                    <a:pt x="64761" y="8888"/>
                    <a:pt x="64761" y="11111"/>
                  </a:cubicBezTo>
                  <a:cubicBezTo>
                    <a:pt x="62857" y="11111"/>
                    <a:pt x="59047" y="10000"/>
                    <a:pt x="55238" y="11111"/>
                  </a:cubicBezTo>
                  <a:cubicBezTo>
                    <a:pt x="53333" y="11111"/>
                    <a:pt x="53333" y="12222"/>
                    <a:pt x="51428" y="13333"/>
                  </a:cubicBezTo>
                  <a:cubicBezTo>
                    <a:pt x="51428" y="14444"/>
                    <a:pt x="47619" y="15555"/>
                    <a:pt x="47619" y="16666"/>
                  </a:cubicBezTo>
                  <a:cubicBezTo>
                    <a:pt x="45714" y="17777"/>
                    <a:pt x="49523" y="20000"/>
                    <a:pt x="47619" y="20000"/>
                  </a:cubicBezTo>
                  <a:cubicBezTo>
                    <a:pt x="47619" y="21111"/>
                    <a:pt x="45714" y="21111"/>
                    <a:pt x="45714" y="22222"/>
                  </a:cubicBezTo>
                  <a:cubicBezTo>
                    <a:pt x="41904" y="23333"/>
                    <a:pt x="38095" y="25555"/>
                    <a:pt x="38095" y="27777"/>
                  </a:cubicBezTo>
                  <a:cubicBezTo>
                    <a:pt x="38095" y="30000"/>
                    <a:pt x="34285" y="27777"/>
                    <a:pt x="32380" y="30000"/>
                  </a:cubicBezTo>
                  <a:cubicBezTo>
                    <a:pt x="32380" y="32222"/>
                    <a:pt x="32380" y="34444"/>
                    <a:pt x="30476" y="36666"/>
                  </a:cubicBezTo>
                  <a:cubicBezTo>
                    <a:pt x="30476" y="38888"/>
                    <a:pt x="24761" y="40000"/>
                    <a:pt x="24761" y="42222"/>
                  </a:cubicBezTo>
                  <a:cubicBezTo>
                    <a:pt x="24761" y="43333"/>
                    <a:pt x="30476" y="45555"/>
                    <a:pt x="28571" y="46666"/>
                  </a:cubicBezTo>
                  <a:cubicBezTo>
                    <a:pt x="24761" y="48888"/>
                    <a:pt x="20952" y="47777"/>
                    <a:pt x="17142" y="48888"/>
                  </a:cubicBezTo>
                  <a:cubicBezTo>
                    <a:pt x="11428" y="50000"/>
                    <a:pt x="9523" y="53333"/>
                    <a:pt x="9523" y="56666"/>
                  </a:cubicBezTo>
                  <a:cubicBezTo>
                    <a:pt x="11428" y="58888"/>
                    <a:pt x="11428" y="61111"/>
                    <a:pt x="11428" y="63333"/>
                  </a:cubicBezTo>
                  <a:cubicBezTo>
                    <a:pt x="11428" y="66666"/>
                    <a:pt x="7619" y="67777"/>
                    <a:pt x="15238" y="70000"/>
                  </a:cubicBezTo>
                  <a:cubicBezTo>
                    <a:pt x="19047" y="72222"/>
                    <a:pt x="17142" y="73333"/>
                    <a:pt x="13333" y="74444"/>
                  </a:cubicBezTo>
                  <a:cubicBezTo>
                    <a:pt x="11428" y="75555"/>
                    <a:pt x="15238" y="80000"/>
                    <a:pt x="13333" y="82222"/>
                  </a:cubicBezTo>
                  <a:cubicBezTo>
                    <a:pt x="13333" y="84444"/>
                    <a:pt x="7619" y="84444"/>
                    <a:pt x="7619" y="86666"/>
                  </a:cubicBezTo>
                  <a:cubicBezTo>
                    <a:pt x="7619" y="87777"/>
                    <a:pt x="7619" y="92222"/>
                    <a:pt x="5714" y="92222"/>
                  </a:cubicBezTo>
                  <a:cubicBezTo>
                    <a:pt x="5714" y="92222"/>
                    <a:pt x="1904" y="91111"/>
                    <a:pt x="0" y="91111"/>
                  </a:cubicBezTo>
                  <a:cubicBezTo>
                    <a:pt x="0" y="95555"/>
                    <a:pt x="7619" y="96666"/>
                    <a:pt x="7619" y="100000"/>
                  </a:cubicBezTo>
                  <a:cubicBezTo>
                    <a:pt x="5714" y="101111"/>
                    <a:pt x="11428" y="106666"/>
                    <a:pt x="13333" y="107777"/>
                  </a:cubicBezTo>
                  <a:cubicBezTo>
                    <a:pt x="17142" y="110000"/>
                    <a:pt x="15238" y="111111"/>
                    <a:pt x="15238" y="113333"/>
                  </a:cubicBezTo>
                  <a:cubicBezTo>
                    <a:pt x="15238" y="114444"/>
                    <a:pt x="19047" y="116666"/>
                    <a:pt x="19047" y="118888"/>
                  </a:cubicBezTo>
                  <a:cubicBezTo>
                    <a:pt x="17142" y="120000"/>
                    <a:pt x="24761" y="118888"/>
                    <a:pt x="26666" y="120000"/>
                  </a:cubicBezTo>
                  <a:cubicBezTo>
                    <a:pt x="30476" y="120000"/>
                    <a:pt x="28571" y="118888"/>
                    <a:pt x="28571" y="116666"/>
                  </a:cubicBezTo>
                  <a:cubicBezTo>
                    <a:pt x="28571" y="111111"/>
                    <a:pt x="43809" y="115555"/>
                    <a:pt x="45714" y="112222"/>
                  </a:cubicBezTo>
                  <a:cubicBezTo>
                    <a:pt x="47619" y="108888"/>
                    <a:pt x="49523" y="105555"/>
                    <a:pt x="51428" y="102222"/>
                  </a:cubicBezTo>
                  <a:cubicBezTo>
                    <a:pt x="51428" y="100000"/>
                    <a:pt x="51428" y="97777"/>
                    <a:pt x="49523" y="96666"/>
                  </a:cubicBezTo>
                  <a:cubicBezTo>
                    <a:pt x="47619" y="94444"/>
                    <a:pt x="49523" y="94444"/>
                    <a:pt x="53333" y="93333"/>
                  </a:cubicBezTo>
                  <a:cubicBezTo>
                    <a:pt x="55238" y="93333"/>
                    <a:pt x="60952" y="92222"/>
                    <a:pt x="60952" y="91111"/>
                  </a:cubicBezTo>
                  <a:cubicBezTo>
                    <a:pt x="60952" y="91111"/>
                    <a:pt x="60952" y="90000"/>
                    <a:pt x="60952" y="90000"/>
                  </a:cubicBezTo>
                  <a:cubicBezTo>
                    <a:pt x="62857" y="90000"/>
                    <a:pt x="66666" y="90000"/>
                    <a:pt x="66666" y="88888"/>
                  </a:cubicBezTo>
                  <a:cubicBezTo>
                    <a:pt x="66666" y="87777"/>
                    <a:pt x="64761" y="87777"/>
                    <a:pt x="64761" y="86666"/>
                  </a:cubicBezTo>
                  <a:cubicBezTo>
                    <a:pt x="66666" y="86666"/>
                    <a:pt x="68571" y="85555"/>
                    <a:pt x="68571" y="85555"/>
                  </a:cubicBezTo>
                  <a:cubicBezTo>
                    <a:pt x="72380" y="83333"/>
                    <a:pt x="70476" y="82222"/>
                    <a:pt x="66666" y="81111"/>
                  </a:cubicBezTo>
                  <a:cubicBezTo>
                    <a:pt x="62857" y="78888"/>
                    <a:pt x="55238" y="77777"/>
                    <a:pt x="55238" y="73333"/>
                  </a:cubicBezTo>
                  <a:cubicBezTo>
                    <a:pt x="55238" y="71111"/>
                    <a:pt x="55238" y="68888"/>
                    <a:pt x="57142" y="66666"/>
                  </a:cubicBezTo>
                  <a:cubicBezTo>
                    <a:pt x="59047" y="64444"/>
                    <a:pt x="59047" y="64444"/>
                    <a:pt x="57142" y="62222"/>
                  </a:cubicBezTo>
                  <a:cubicBezTo>
                    <a:pt x="55238" y="62222"/>
                    <a:pt x="62857" y="58888"/>
                    <a:pt x="62857" y="58888"/>
                  </a:cubicBezTo>
                  <a:cubicBezTo>
                    <a:pt x="66666" y="56666"/>
                    <a:pt x="68571" y="54444"/>
                    <a:pt x="74285" y="53333"/>
                  </a:cubicBezTo>
                  <a:cubicBezTo>
                    <a:pt x="80000" y="52222"/>
                    <a:pt x="89523" y="48888"/>
                    <a:pt x="93333" y="45555"/>
                  </a:cubicBezTo>
                  <a:cubicBezTo>
                    <a:pt x="97142" y="42222"/>
                    <a:pt x="87619" y="40000"/>
                    <a:pt x="95238" y="38888"/>
                  </a:cubicBezTo>
                  <a:cubicBezTo>
                    <a:pt x="99047" y="37777"/>
                    <a:pt x="97142" y="37777"/>
                    <a:pt x="95238" y="35555"/>
                  </a:cubicBezTo>
                  <a:cubicBezTo>
                    <a:pt x="95238" y="34444"/>
                    <a:pt x="100952" y="33333"/>
                    <a:pt x="102857" y="33333"/>
                  </a:cubicBezTo>
                  <a:cubicBezTo>
                    <a:pt x="106666" y="31111"/>
                    <a:pt x="108571" y="30000"/>
                    <a:pt x="110476" y="32222"/>
                  </a:cubicBezTo>
                  <a:cubicBezTo>
                    <a:pt x="112380" y="32222"/>
                    <a:pt x="114285" y="31111"/>
                    <a:pt x="114285" y="31111"/>
                  </a:cubicBezTo>
                  <a:cubicBezTo>
                    <a:pt x="116190" y="31111"/>
                    <a:pt x="118095" y="31111"/>
                    <a:pt x="120000" y="31111"/>
                  </a:cubicBezTo>
                  <a:cubicBezTo>
                    <a:pt x="120000" y="30000"/>
                    <a:pt x="118095" y="30000"/>
                    <a:pt x="116190" y="27777"/>
                  </a:cubicBezTo>
                  <a:cubicBezTo>
                    <a:pt x="114285" y="26666"/>
                    <a:pt x="116190" y="28888"/>
                    <a:pt x="116190" y="2777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3" name="Google Shape;805;gb0755e36db_0_0">
              <a:extLst>
                <a:ext uri="{FF2B5EF4-FFF2-40B4-BE49-F238E27FC236}">
                  <a16:creationId xmlns:a16="http://schemas.microsoft.com/office/drawing/2014/main" id="{84740C06-9E9D-D646-A2A1-CCB8C2596CF9}"/>
                </a:ext>
              </a:extLst>
            </p:cNvPr>
            <p:cNvSpPr/>
            <p:nvPr/>
          </p:nvSpPr>
          <p:spPr>
            <a:xfrm>
              <a:off x="12669645" y="5765526"/>
              <a:ext cx="453900" cy="710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84285"/>
                  </a:moveTo>
                  <a:cubicBezTo>
                    <a:pt x="115555" y="81428"/>
                    <a:pt x="108888" y="80000"/>
                    <a:pt x="104444" y="78571"/>
                  </a:cubicBezTo>
                  <a:cubicBezTo>
                    <a:pt x="97777" y="75714"/>
                    <a:pt x="106666" y="75714"/>
                    <a:pt x="108888" y="72857"/>
                  </a:cubicBezTo>
                  <a:cubicBezTo>
                    <a:pt x="108888" y="72857"/>
                    <a:pt x="100000" y="64285"/>
                    <a:pt x="97777" y="62857"/>
                  </a:cubicBezTo>
                  <a:cubicBezTo>
                    <a:pt x="97777" y="62857"/>
                    <a:pt x="102222" y="61428"/>
                    <a:pt x="102222" y="61428"/>
                  </a:cubicBezTo>
                  <a:cubicBezTo>
                    <a:pt x="102222" y="60000"/>
                    <a:pt x="97777" y="55714"/>
                    <a:pt x="97777" y="54285"/>
                  </a:cubicBezTo>
                  <a:cubicBezTo>
                    <a:pt x="97777" y="52857"/>
                    <a:pt x="100000" y="52857"/>
                    <a:pt x="100000" y="51428"/>
                  </a:cubicBezTo>
                  <a:cubicBezTo>
                    <a:pt x="102222" y="50000"/>
                    <a:pt x="97777" y="47142"/>
                    <a:pt x="97777" y="45714"/>
                  </a:cubicBezTo>
                  <a:cubicBezTo>
                    <a:pt x="93333" y="42857"/>
                    <a:pt x="88888" y="40000"/>
                    <a:pt x="93333" y="37142"/>
                  </a:cubicBezTo>
                  <a:cubicBezTo>
                    <a:pt x="95555" y="35714"/>
                    <a:pt x="100000" y="34285"/>
                    <a:pt x="100000" y="32857"/>
                  </a:cubicBezTo>
                  <a:cubicBezTo>
                    <a:pt x="102222" y="30000"/>
                    <a:pt x="97777" y="28571"/>
                    <a:pt x="97777" y="27142"/>
                  </a:cubicBezTo>
                  <a:cubicBezTo>
                    <a:pt x="95555" y="25714"/>
                    <a:pt x="80000" y="21428"/>
                    <a:pt x="84444" y="18571"/>
                  </a:cubicBezTo>
                  <a:cubicBezTo>
                    <a:pt x="84444" y="18571"/>
                    <a:pt x="88888" y="17142"/>
                    <a:pt x="88888" y="17142"/>
                  </a:cubicBezTo>
                  <a:cubicBezTo>
                    <a:pt x="88888" y="17142"/>
                    <a:pt x="82222" y="14285"/>
                    <a:pt x="86666" y="14285"/>
                  </a:cubicBezTo>
                  <a:cubicBezTo>
                    <a:pt x="93333" y="14285"/>
                    <a:pt x="97777" y="7142"/>
                    <a:pt x="91111" y="4285"/>
                  </a:cubicBezTo>
                  <a:cubicBezTo>
                    <a:pt x="88888" y="2857"/>
                    <a:pt x="84444" y="2857"/>
                    <a:pt x="82222" y="1428"/>
                  </a:cubicBezTo>
                  <a:cubicBezTo>
                    <a:pt x="80000" y="0"/>
                    <a:pt x="77777" y="0"/>
                    <a:pt x="75555" y="0"/>
                  </a:cubicBezTo>
                  <a:cubicBezTo>
                    <a:pt x="71111" y="1428"/>
                    <a:pt x="68888" y="0"/>
                    <a:pt x="64444" y="1428"/>
                  </a:cubicBezTo>
                  <a:cubicBezTo>
                    <a:pt x="62222" y="2857"/>
                    <a:pt x="57777" y="5714"/>
                    <a:pt x="55555" y="7142"/>
                  </a:cubicBezTo>
                  <a:cubicBezTo>
                    <a:pt x="55555" y="8571"/>
                    <a:pt x="55555" y="14285"/>
                    <a:pt x="53333" y="14285"/>
                  </a:cubicBezTo>
                  <a:cubicBezTo>
                    <a:pt x="51111" y="15714"/>
                    <a:pt x="48888" y="17142"/>
                    <a:pt x="46666" y="18571"/>
                  </a:cubicBezTo>
                  <a:cubicBezTo>
                    <a:pt x="44444" y="18571"/>
                    <a:pt x="40000" y="15714"/>
                    <a:pt x="37777" y="15714"/>
                  </a:cubicBezTo>
                  <a:cubicBezTo>
                    <a:pt x="35555" y="15714"/>
                    <a:pt x="33333" y="17142"/>
                    <a:pt x="31111" y="17142"/>
                  </a:cubicBezTo>
                  <a:cubicBezTo>
                    <a:pt x="24444" y="18571"/>
                    <a:pt x="20000" y="17142"/>
                    <a:pt x="15555" y="14285"/>
                  </a:cubicBezTo>
                  <a:cubicBezTo>
                    <a:pt x="15555" y="12857"/>
                    <a:pt x="11111" y="10000"/>
                    <a:pt x="8888" y="10000"/>
                  </a:cubicBezTo>
                  <a:cubicBezTo>
                    <a:pt x="6666" y="10000"/>
                    <a:pt x="2222" y="12857"/>
                    <a:pt x="0" y="12857"/>
                  </a:cubicBezTo>
                  <a:cubicBezTo>
                    <a:pt x="4444" y="15714"/>
                    <a:pt x="11111" y="18571"/>
                    <a:pt x="17777" y="20000"/>
                  </a:cubicBezTo>
                  <a:cubicBezTo>
                    <a:pt x="20000" y="20000"/>
                    <a:pt x="24444" y="21428"/>
                    <a:pt x="26666" y="22857"/>
                  </a:cubicBezTo>
                  <a:cubicBezTo>
                    <a:pt x="28888" y="24285"/>
                    <a:pt x="28888" y="25714"/>
                    <a:pt x="31111" y="27142"/>
                  </a:cubicBezTo>
                  <a:cubicBezTo>
                    <a:pt x="31111" y="28571"/>
                    <a:pt x="28888" y="28571"/>
                    <a:pt x="31111" y="30000"/>
                  </a:cubicBezTo>
                  <a:cubicBezTo>
                    <a:pt x="31111" y="31428"/>
                    <a:pt x="35555" y="32857"/>
                    <a:pt x="33333" y="34285"/>
                  </a:cubicBezTo>
                  <a:cubicBezTo>
                    <a:pt x="33333" y="35714"/>
                    <a:pt x="31111" y="37142"/>
                    <a:pt x="33333" y="38571"/>
                  </a:cubicBezTo>
                  <a:cubicBezTo>
                    <a:pt x="33333" y="38571"/>
                    <a:pt x="35555" y="41428"/>
                    <a:pt x="35555" y="41428"/>
                  </a:cubicBezTo>
                  <a:cubicBezTo>
                    <a:pt x="33333" y="42857"/>
                    <a:pt x="33333" y="45714"/>
                    <a:pt x="33333" y="47142"/>
                  </a:cubicBezTo>
                  <a:cubicBezTo>
                    <a:pt x="33333" y="47142"/>
                    <a:pt x="37777" y="51428"/>
                    <a:pt x="37777" y="51428"/>
                  </a:cubicBezTo>
                  <a:cubicBezTo>
                    <a:pt x="40000" y="52857"/>
                    <a:pt x="44444" y="54285"/>
                    <a:pt x="46666" y="54285"/>
                  </a:cubicBezTo>
                  <a:cubicBezTo>
                    <a:pt x="48888" y="55714"/>
                    <a:pt x="48888" y="57142"/>
                    <a:pt x="48888" y="58571"/>
                  </a:cubicBezTo>
                  <a:cubicBezTo>
                    <a:pt x="48888" y="60000"/>
                    <a:pt x="51111" y="61428"/>
                    <a:pt x="51111" y="62857"/>
                  </a:cubicBezTo>
                  <a:cubicBezTo>
                    <a:pt x="51111" y="64285"/>
                    <a:pt x="46666" y="62857"/>
                    <a:pt x="44444" y="62857"/>
                  </a:cubicBezTo>
                  <a:cubicBezTo>
                    <a:pt x="42222" y="62857"/>
                    <a:pt x="35555" y="68571"/>
                    <a:pt x="35555" y="70000"/>
                  </a:cubicBezTo>
                  <a:cubicBezTo>
                    <a:pt x="33333" y="71428"/>
                    <a:pt x="31111" y="71428"/>
                    <a:pt x="28888" y="72857"/>
                  </a:cubicBezTo>
                  <a:cubicBezTo>
                    <a:pt x="26666" y="74285"/>
                    <a:pt x="24444" y="75714"/>
                    <a:pt x="22222" y="77142"/>
                  </a:cubicBezTo>
                  <a:cubicBezTo>
                    <a:pt x="20000" y="77142"/>
                    <a:pt x="8888" y="82857"/>
                    <a:pt x="8888" y="81428"/>
                  </a:cubicBezTo>
                  <a:cubicBezTo>
                    <a:pt x="8888" y="84285"/>
                    <a:pt x="4444" y="85714"/>
                    <a:pt x="4444" y="88571"/>
                  </a:cubicBezTo>
                  <a:cubicBezTo>
                    <a:pt x="6666" y="91428"/>
                    <a:pt x="4444" y="95714"/>
                    <a:pt x="8888" y="95714"/>
                  </a:cubicBezTo>
                  <a:cubicBezTo>
                    <a:pt x="11111" y="95714"/>
                    <a:pt x="8888" y="102857"/>
                    <a:pt x="8888" y="104285"/>
                  </a:cubicBezTo>
                  <a:cubicBezTo>
                    <a:pt x="8888" y="107142"/>
                    <a:pt x="4444" y="110000"/>
                    <a:pt x="8888" y="111428"/>
                  </a:cubicBezTo>
                  <a:cubicBezTo>
                    <a:pt x="8888" y="111428"/>
                    <a:pt x="17777" y="112857"/>
                    <a:pt x="15555" y="114285"/>
                  </a:cubicBezTo>
                  <a:cubicBezTo>
                    <a:pt x="15555" y="114285"/>
                    <a:pt x="11111" y="115714"/>
                    <a:pt x="11111" y="115714"/>
                  </a:cubicBezTo>
                  <a:cubicBezTo>
                    <a:pt x="15555" y="115714"/>
                    <a:pt x="15555" y="112857"/>
                    <a:pt x="17777" y="112857"/>
                  </a:cubicBezTo>
                  <a:cubicBezTo>
                    <a:pt x="22222" y="111428"/>
                    <a:pt x="17777" y="118571"/>
                    <a:pt x="17777" y="118571"/>
                  </a:cubicBezTo>
                  <a:cubicBezTo>
                    <a:pt x="17777" y="118571"/>
                    <a:pt x="24444" y="114285"/>
                    <a:pt x="24444" y="114285"/>
                  </a:cubicBezTo>
                  <a:cubicBezTo>
                    <a:pt x="26666" y="112857"/>
                    <a:pt x="24444" y="118571"/>
                    <a:pt x="24444" y="118571"/>
                  </a:cubicBezTo>
                  <a:cubicBezTo>
                    <a:pt x="31111" y="120000"/>
                    <a:pt x="44444" y="115714"/>
                    <a:pt x="51111" y="114285"/>
                  </a:cubicBezTo>
                  <a:cubicBezTo>
                    <a:pt x="60000" y="112857"/>
                    <a:pt x="68888" y="112857"/>
                    <a:pt x="80000" y="111428"/>
                  </a:cubicBezTo>
                  <a:cubicBezTo>
                    <a:pt x="86666" y="105714"/>
                    <a:pt x="95555" y="101428"/>
                    <a:pt x="102222" y="97142"/>
                  </a:cubicBezTo>
                  <a:cubicBezTo>
                    <a:pt x="106666" y="94285"/>
                    <a:pt x="120000" y="88571"/>
                    <a:pt x="117777" y="84285"/>
                  </a:cubicBezTo>
                  <a:cubicBezTo>
                    <a:pt x="115555" y="81428"/>
                    <a:pt x="120000" y="88571"/>
                    <a:pt x="117777" y="8428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4" name="Google Shape;806;gb0755e36db_0_0">
              <a:extLst>
                <a:ext uri="{FF2B5EF4-FFF2-40B4-BE49-F238E27FC236}">
                  <a16:creationId xmlns:a16="http://schemas.microsoft.com/office/drawing/2014/main" id="{6F39D54B-3CFC-374E-88A0-4847EBCCD316}"/>
                </a:ext>
              </a:extLst>
            </p:cNvPr>
            <p:cNvSpPr/>
            <p:nvPr/>
          </p:nvSpPr>
          <p:spPr>
            <a:xfrm>
              <a:off x="12020192" y="5682165"/>
              <a:ext cx="1077600" cy="90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875" y="113271"/>
                  </a:moveTo>
                  <a:cubicBezTo>
                    <a:pt x="31875" y="113271"/>
                    <a:pt x="32812" y="109906"/>
                    <a:pt x="32812" y="108785"/>
                  </a:cubicBezTo>
                  <a:cubicBezTo>
                    <a:pt x="32812" y="106542"/>
                    <a:pt x="33750" y="105420"/>
                    <a:pt x="35625" y="104299"/>
                  </a:cubicBezTo>
                  <a:cubicBezTo>
                    <a:pt x="37500" y="102056"/>
                    <a:pt x="35625" y="98691"/>
                    <a:pt x="35625" y="97570"/>
                  </a:cubicBezTo>
                  <a:cubicBezTo>
                    <a:pt x="35625" y="94205"/>
                    <a:pt x="39375" y="94205"/>
                    <a:pt x="36562" y="91962"/>
                  </a:cubicBezTo>
                  <a:cubicBezTo>
                    <a:pt x="34687" y="89719"/>
                    <a:pt x="33750" y="89719"/>
                    <a:pt x="34687" y="86355"/>
                  </a:cubicBezTo>
                  <a:cubicBezTo>
                    <a:pt x="35625" y="84112"/>
                    <a:pt x="34687" y="81869"/>
                    <a:pt x="34687" y="79626"/>
                  </a:cubicBezTo>
                  <a:cubicBezTo>
                    <a:pt x="33750" y="76261"/>
                    <a:pt x="32812" y="72897"/>
                    <a:pt x="35625" y="70654"/>
                  </a:cubicBezTo>
                  <a:cubicBezTo>
                    <a:pt x="36562" y="69532"/>
                    <a:pt x="38437" y="69532"/>
                    <a:pt x="39375" y="68411"/>
                  </a:cubicBezTo>
                  <a:cubicBezTo>
                    <a:pt x="40312" y="68411"/>
                    <a:pt x="41250" y="69532"/>
                    <a:pt x="42187" y="68411"/>
                  </a:cubicBezTo>
                  <a:cubicBezTo>
                    <a:pt x="43125" y="66168"/>
                    <a:pt x="42187" y="65046"/>
                    <a:pt x="41250" y="63925"/>
                  </a:cubicBezTo>
                  <a:cubicBezTo>
                    <a:pt x="41250" y="61682"/>
                    <a:pt x="43125" y="60560"/>
                    <a:pt x="44062" y="58317"/>
                  </a:cubicBezTo>
                  <a:cubicBezTo>
                    <a:pt x="44062" y="57196"/>
                    <a:pt x="45000" y="53831"/>
                    <a:pt x="45000" y="51588"/>
                  </a:cubicBezTo>
                  <a:cubicBezTo>
                    <a:pt x="45000" y="49345"/>
                    <a:pt x="48750" y="49345"/>
                    <a:pt x="47812" y="48224"/>
                  </a:cubicBezTo>
                  <a:cubicBezTo>
                    <a:pt x="47812" y="45981"/>
                    <a:pt x="49687" y="44859"/>
                    <a:pt x="50625" y="42616"/>
                  </a:cubicBezTo>
                  <a:cubicBezTo>
                    <a:pt x="52500" y="40373"/>
                    <a:pt x="52500" y="41495"/>
                    <a:pt x="52500" y="38130"/>
                  </a:cubicBezTo>
                  <a:cubicBezTo>
                    <a:pt x="51562" y="37009"/>
                    <a:pt x="55312" y="31401"/>
                    <a:pt x="56250" y="31401"/>
                  </a:cubicBezTo>
                  <a:cubicBezTo>
                    <a:pt x="57187" y="30280"/>
                    <a:pt x="60000" y="31401"/>
                    <a:pt x="60937" y="31401"/>
                  </a:cubicBezTo>
                  <a:cubicBezTo>
                    <a:pt x="60937" y="29158"/>
                    <a:pt x="60937" y="28037"/>
                    <a:pt x="60937" y="25794"/>
                  </a:cubicBezTo>
                  <a:cubicBezTo>
                    <a:pt x="63750" y="26915"/>
                    <a:pt x="65625" y="26915"/>
                    <a:pt x="67500" y="28037"/>
                  </a:cubicBezTo>
                  <a:cubicBezTo>
                    <a:pt x="71250" y="28037"/>
                    <a:pt x="69375" y="23551"/>
                    <a:pt x="70312" y="21308"/>
                  </a:cubicBezTo>
                  <a:cubicBezTo>
                    <a:pt x="70312" y="21308"/>
                    <a:pt x="72187" y="21308"/>
                    <a:pt x="73125" y="21308"/>
                  </a:cubicBezTo>
                  <a:cubicBezTo>
                    <a:pt x="74062" y="20186"/>
                    <a:pt x="75937" y="17943"/>
                    <a:pt x="76875" y="20186"/>
                  </a:cubicBezTo>
                  <a:cubicBezTo>
                    <a:pt x="78750" y="21308"/>
                    <a:pt x="78750" y="23551"/>
                    <a:pt x="80625" y="24672"/>
                  </a:cubicBezTo>
                  <a:cubicBezTo>
                    <a:pt x="81562" y="24672"/>
                    <a:pt x="83437" y="24672"/>
                    <a:pt x="84375" y="24672"/>
                  </a:cubicBezTo>
                  <a:cubicBezTo>
                    <a:pt x="85312" y="24672"/>
                    <a:pt x="86250" y="23551"/>
                    <a:pt x="88125" y="23551"/>
                  </a:cubicBezTo>
                  <a:cubicBezTo>
                    <a:pt x="89062" y="23551"/>
                    <a:pt x="90000" y="25794"/>
                    <a:pt x="91875" y="25794"/>
                  </a:cubicBezTo>
                  <a:cubicBezTo>
                    <a:pt x="91875" y="24672"/>
                    <a:pt x="95625" y="22429"/>
                    <a:pt x="95625" y="22429"/>
                  </a:cubicBezTo>
                  <a:cubicBezTo>
                    <a:pt x="95625" y="19065"/>
                    <a:pt x="95625" y="17943"/>
                    <a:pt x="96562" y="15700"/>
                  </a:cubicBezTo>
                  <a:cubicBezTo>
                    <a:pt x="97500" y="14579"/>
                    <a:pt x="99375" y="12336"/>
                    <a:pt x="100312" y="12336"/>
                  </a:cubicBezTo>
                  <a:cubicBezTo>
                    <a:pt x="101250" y="12336"/>
                    <a:pt x="102187" y="12336"/>
                    <a:pt x="103125" y="12336"/>
                  </a:cubicBezTo>
                  <a:cubicBezTo>
                    <a:pt x="104062" y="12336"/>
                    <a:pt x="104062" y="11214"/>
                    <a:pt x="105000" y="11214"/>
                  </a:cubicBezTo>
                  <a:cubicBezTo>
                    <a:pt x="105937" y="11214"/>
                    <a:pt x="107812" y="13457"/>
                    <a:pt x="108750" y="13457"/>
                  </a:cubicBezTo>
                  <a:cubicBezTo>
                    <a:pt x="110625" y="14579"/>
                    <a:pt x="111562" y="15700"/>
                    <a:pt x="111562" y="19065"/>
                  </a:cubicBezTo>
                  <a:cubicBezTo>
                    <a:pt x="113437" y="19065"/>
                    <a:pt x="118125" y="15700"/>
                    <a:pt x="116250" y="13457"/>
                  </a:cubicBezTo>
                  <a:cubicBezTo>
                    <a:pt x="118125" y="14579"/>
                    <a:pt x="113437" y="14579"/>
                    <a:pt x="112500" y="14579"/>
                  </a:cubicBezTo>
                  <a:cubicBezTo>
                    <a:pt x="117187" y="13457"/>
                    <a:pt x="110625" y="10093"/>
                    <a:pt x="109687" y="11214"/>
                  </a:cubicBezTo>
                  <a:cubicBezTo>
                    <a:pt x="110625" y="10093"/>
                    <a:pt x="111562" y="11214"/>
                    <a:pt x="111562" y="11214"/>
                  </a:cubicBezTo>
                  <a:cubicBezTo>
                    <a:pt x="113437" y="11214"/>
                    <a:pt x="115312" y="11214"/>
                    <a:pt x="116250" y="10093"/>
                  </a:cubicBezTo>
                  <a:cubicBezTo>
                    <a:pt x="117187" y="10093"/>
                    <a:pt x="120000" y="7850"/>
                    <a:pt x="119062" y="6728"/>
                  </a:cubicBezTo>
                  <a:cubicBezTo>
                    <a:pt x="117187" y="5607"/>
                    <a:pt x="114375" y="4485"/>
                    <a:pt x="111562" y="3364"/>
                  </a:cubicBezTo>
                  <a:cubicBezTo>
                    <a:pt x="110625" y="2242"/>
                    <a:pt x="109687" y="4485"/>
                    <a:pt x="108750" y="5607"/>
                  </a:cubicBezTo>
                  <a:cubicBezTo>
                    <a:pt x="108750" y="5607"/>
                    <a:pt x="106875" y="8971"/>
                    <a:pt x="106875" y="7850"/>
                  </a:cubicBezTo>
                  <a:cubicBezTo>
                    <a:pt x="106875" y="7850"/>
                    <a:pt x="106875" y="6728"/>
                    <a:pt x="106875" y="5607"/>
                  </a:cubicBezTo>
                  <a:cubicBezTo>
                    <a:pt x="106875" y="5607"/>
                    <a:pt x="105000" y="5607"/>
                    <a:pt x="105000" y="5607"/>
                  </a:cubicBezTo>
                  <a:cubicBezTo>
                    <a:pt x="105937" y="4485"/>
                    <a:pt x="107812" y="5607"/>
                    <a:pt x="107812" y="4485"/>
                  </a:cubicBezTo>
                  <a:cubicBezTo>
                    <a:pt x="107812" y="4485"/>
                    <a:pt x="105000" y="4485"/>
                    <a:pt x="105000" y="4485"/>
                  </a:cubicBezTo>
                  <a:cubicBezTo>
                    <a:pt x="105000" y="3364"/>
                    <a:pt x="108750" y="3364"/>
                    <a:pt x="108750" y="2242"/>
                  </a:cubicBezTo>
                  <a:cubicBezTo>
                    <a:pt x="107812" y="1121"/>
                    <a:pt x="102187" y="0"/>
                    <a:pt x="103125" y="2242"/>
                  </a:cubicBezTo>
                  <a:cubicBezTo>
                    <a:pt x="104062" y="3364"/>
                    <a:pt x="104062" y="3364"/>
                    <a:pt x="103125" y="4485"/>
                  </a:cubicBezTo>
                  <a:cubicBezTo>
                    <a:pt x="102187" y="5607"/>
                    <a:pt x="100312" y="7850"/>
                    <a:pt x="99375" y="7850"/>
                  </a:cubicBezTo>
                  <a:cubicBezTo>
                    <a:pt x="98437" y="7850"/>
                    <a:pt x="99375" y="3364"/>
                    <a:pt x="99375" y="3364"/>
                  </a:cubicBezTo>
                  <a:cubicBezTo>
                    <a:pt x="99375" y="2242"/>
                    <a:pt x="94687" y="10093"/>
                    <a:pt x="93750" y="10093"/>
                  </a:cubicBezTo>
                  <a:cubicBezTo>
                    <a:pt x="90937" y="10093"/>
                    <a:pt x="93750" y="5607"/>
                    <a:pt x="94687" y="4485"/>
                  </a:cubicBezTo>
                  <a:cubicBezTo>
                    <a:pt x="95625" y="4485"/>
                    <a:pt x="96562" y="2242"/>
                    <a:pt x="96562" y="2242"/>
                  </a:cubicBezTo>
                  <a:cubicBezTo>
                    <a:pt x="95625" y="1121"/>
                    <a:pt x="93750" y="0"/>
                    <a:pt x="93750" y="1121"/>
                  </a:cubicBezTo>
                  <a:cubicBezTo>
                    <a:pt x="93750" y="1121"/>
                    <a:pt x="94687" y="2242"/>
                    <a:pt x="94687" y="2242"/>
                  </a:cubicBezTo>
                  <a:cubicBezTo>
                    <a:pt x="94687" y="2242"/>
                    <a:pt x="92812" y="2242"/>
                    <a:pt x="91875" y="2242"/>
                  </a:cubicBezTo>
                  <a:cubicBezTo>
                    <a:pt x="90937" y="3364"/>
                    <a:pt x="91875" y="2242"/>
                    <a:pt x="90937" y="1121"/>
                  </a:cubicBezTo>
                  <a:cubicBezTo>
                    <a:pt x="90937" y="1121"/>
                    <a:pt x="89062" y="3364"/>
                    <a:pt x="89062" y="3364"/>
                  </a:cubicBezTo>
                  <a:cubicBezTo>
                    <a:pt x="89062" y="4485"/>
                    <a:pt x="90937" y="5607"/>
                    <a:pt x="90000" y="5607"/>
                  </a:cubicBezTo>
                  <a:cubicBezTo>
                    <a:pt x="89062" y="5607"/>
                    <a:pt x="89062" y="5607"/>
                    <a:pt x="89062" y="5607"/>
                  </a:cubicBezTo>
                  <a:cubicBezTo>
                    <a:pt x="88125" y="5607"/>
                    <a:pt x="88125" y="6728"/>
                    <a:pt x="88125" y="7850"/>
                  </a:cubicBezTo>
                  <a:cubicBezTo>
                    <a:pt x="89062" y="5607"/>
                    <a:pt x="85312" y="6728"/>
                    <a:pt x="85312" y="6728"/>
                  </a:cubicBezTo>
                  <a:cubicBezTo>
                    <a:pt x="85312" y="6728"/>
                    <a:pt x="87187" y="5607"/>
                    <a:pt x="87187" y="4485"/>
                  </a:cubicBezTo>
                  <a:cubicBezTo>
                    <a:pt x="87187" y="5607"/>
                    <a:pt x="83437" y="6728"/>
                    <a:pt x="82500" y="6728"/>
                  </a:cubicBezTo>
                  <a:cubicBezTo>
                    <a:pt x="81562" y="6728"/>
                    <a:pt x="85312" y="10093"/>
                    <a:pt x="85312" y="10093"/>
                  </a:cubicBezTo>
                  <a:cubicBezTo>
                    <a:pt x="85312" y="10093"/>
                    <a:pt x="84375" y="12336"/>
                    <a:pt x="84375" y="12336"/>
                  </a:cubicBezTo>
                  <a:cubicBezTo>
                    <a:pt x="84375" y="12336"/>
                    <a:pt x="81562" y="8971"/>
                    <a:pt x="81562" y="8971"/>
                  </a:cubicBezTo>
                  <a:cubicBezTo>
                    <a:pt x="81562" y="8971"/>
                    <a:pt x="79687" y="12336"/>
                    <a:pt x="79687" y="8971"/>
                  </a:cubicBezTo>
                  <a:cubicBezTo>
                    <a:pt x="78750" y="7850"/>
                    <a:pt x="75937" y="10093"/>
                    <a:pt x="75000" y="8971"/>
                  </a:cubicBezTo>
                  <a:cubicBezTo>
                    <a:pt x="75937" y="10093"/>
                    <a:pt x="78750" y="10093"/>
                    <a:pt x="78750" y="11214"/>
                  </a:cubicBezTo>
                  <a:cubicBezTo>
                    <a:pt x="78750" y="11214"/>
                    <a:pt x="77812" y="11214"/>
                    <a:pt x="77812" y="12336"/>
                  </a:cubicBezTo>
                  <a:cubicBezTo>
                    <a:pt x="77812" y="13457"/>
                    <a:pt x="78750" y="13457"/>
                    <a:pt x="78750" y="14579"/>
                  </a:cubicBezTo>
                  <a:cubicBezTo>
                    <a:pt x="78750" y="14579"/>
                    <a:pt x="75937" y="13457"/>
                    <a:pt x="75937" y="12336"/>
                  </a:cubicBezTo>
                  <a:cubicBezTo>
                    <a:pt x="75000" y="12336"/>
                    <a:pt x="75000" y="13457"/>
                    <a:pt x="75000" y="14579"/>
                  </a:cubicBezTo>
                  <a:cubicBezTo>
                    <a:pt x="74062" y="14579"/>
                    <a:pt x="74062" y="13457"/>
                    <a:pt x="74062" y="12336"/>
                  </a:cubicBezTo>
                  <a:cubicBezTo>
                    <a:pt x="74062" y="12336"/>
                    <a:pt x="72187" y="14579"/>
                    <a:pt x="72187" y="14579"/>
                  </a:cubicBezTo>
                  <a:cubicBezTo>
                    <a:pt x="71250" y="15700"/>
                    <a:pt x="73125" y="15700"/>
                    <a:pt x="73125" y="16822"/>
                  </a:cubicBezTo>
                  <a:cubicBezTo>
                    <a:pt x="73125" y="16822"/>
                    <a:pt x="71250" y="16822"/>
                    <a:pt x="71250" y="16822"/>
                  </a:cubicBezTo>
                  <a:cubicBezTo>
                    <a:pt x="70312" y="15700"/>
                    <a:pt x="71250" y="14579"/>
                    <a:pt x="71250" y="13457"/>
                  </a:cubicBezTo>
                  <a:cubicBezTo>
                    <a:pt x="71250" y="13457"/>
                    <a:pt x="68437" y="15700"/>
                    <a:pt x="68437" y="15700"/>
                  </a:cubicBezTo>
                  <a:cubicBezTo>
                    <a:pt x="68437" y="15700"/>
                    <a:pt x="68437" y="15700"/>
                    <a:pt x="69375" y="15700"/>
                  </a:cubicBezTo>
                  <a:cubicBezTo>
                    <a:pt x="68437" y="15700"/>
                    <a:pt x="67500" y="17943"/>
                    <a:pt x="67500" y="17943"/>
                  </a:cubicBezTo>
                  <a:cubicBezTo>
                    <a:pt x="66562" y="16822"/>
                    <a:pt x="68437" y="15700"/>
                    <a:pt x="67500" y="15700"/>
                  </a:cubicBezTo>
                  <a:cubicBezTo>
                    <a:pt x="66562" y="14579"/>
                    <a:pt x="65625" y="14579"/>
                    <a:pt x="65625" y="13457"/>
                  </a:cubicBezTo>
                  <a:cubicBezTo>
                    <a:pt x="65625" y="13457"/>
                    <a:pt x="67500" y="13457"/>
                    <a:pt x="67500" y="13457"/>
                  </a:cubicBezTo>
                  <a:cubicBezTo>
                    <a:pt x="67500" y="12336"/>
                    <a:pt x="64687" y="11214"/>
                    <a:pt x="63750" y="11214"/>
                  </a:cubicBezTo>
                  <a:cubicBezTo>
                    <a:pt x="63750" y="12336"/>
                    <a:pt x="64687" y="14579"/>
                    <a:pt x="64687" y="14579"/>
                  </a:cubicBezTo>
                  <a:cubicBezTo>
                    <a:pt x="64687" y="14579"/>
                    <a:pt x="60937" y="15700"/>
                    <a:pt x="61875" y="15700"/>
                  </a:cubicBezTo>
                  <a:cubicBezTo>
                    <a:pt x="61875" y="15700"/>
                    <a:pt x="63750" y="15700"/>
                    <a:pt x="63750" y="15700"/>
                  </a:cubicBezTo>
                  <a:cubicBezTo>
                    <a:pt x="63750" y="15700"/>
                    <a:pt x="62812" y="15700"/>
                    <a:pt x="62812" y="15700"/>
                  </a:cubicBezTo>
                  <a:cubicBezTo>
                    <a:pt x="63750" y="17943"/>
                    <a:pt x="65625" y="15700"/>
                    <a:pt x="64687" y="15700"/>
                  </a:cubicBezTo>
                  <a:cubicBezTo>
                    <a:pt x="65625" y="16822"/>
                    <a:pt x="64687" y="17943"/>
                    <a:pt x="64687" y="17943"/>
                  </a:cubicBezTo>
                  <a:cubicBezTo>
                    <a:pt x="64687" y="19065"/>
                    <a:pt x="62812" y="16822"/>
                    <a:pt x="62812" y="16822"/>
                  </a:cubicBezTo>
                  <a:cubicBezTo>
                    <a:pt x="61875" y="16822"/>
                    <a:pt x="61875" y="15700"/>
                    <a:pt x="60937" y="15700"/>
                  </a:cubicBezTo>
                  <a:cubicBezTo>
                    <a:pt x="60937" y="15700"/>
                    <a:pt x="60000" y="17943"/>
                    <a:pt x="59062" y="16822"/>
                  </a:cubicBezTo>
                  <a:cubicBezTo>
                    <a:pt x="59062" y="15700"/>
                    <a:pt x="56250" y="17943"/>
                    <a:pt x="56250" y="17943"/>
                  </a:cubicBezTo>
                  <a:cubicBezTo>
                    <a:pt x="56250" y="17943"/>
                    <a:pt x="56250" y="21308"/>
                    <a:pt x="56250" y="21308"/>
                  </a:cubicBezTo>
                  <a:cubicBezTo>
                    <a:pt x="56250" y="22429"/>
                    <a:pt x="57187" y="19065"/>
                    <a:pt x="58125" y="20186"/>
                  </a:cubicBezTo>
                  <a:cubicBezTo>
                    <a:pt x="58125" y="20186"/>
                    <a:pt x="60000" y="21308"/>
                    <a:pt x="60000" y="20186"/>
                  </a:cubicBezTo>
                  <a:cubicBezTo>
                    <a:pt x="60000" y="21308"/>
                    <a:pt x="59062" y="21308"/>
                    <a:pt x="59062" y="22429"/>
                  </a:cubicBezTo>
                  <a:cubicBezTo>
                    <a:pt x="58125" y="22429"/>
                    <a:pt x="59062" y="24672"/>
                    <a:pt x="58125" y="24672"/>
                  </a:cubicBezTo>
                  <a:cubicBezTo>
                    <a:pt x="58125" y="25794"/>
                    <a:pt x="57187" y="23551"/>
                    <a:pt x="57187" y="23551"/>
                  </a:cubicBezTo>
                  <a:cubicBezTo>
                    <a:pt x="56250" y="23551"/>
                    <a:pt x="56250" y="25794"/>
                    <a:pt x="55312" y="25794"/>
                  </a:cubicBezTo>
                  <a:cubicBezTo>
                    <a:pt x="55312" y="25794"/>
                    <a:pt x="55312" y="23551"/>
                    <a:pt x="55312" y="23551"/>
                  </a:cubicBezTo>
                  <a:cubicBezTo>
                    <a:pt x="54375" y="23551"/>
                    <a:pt x="54375" y="24672"/>
                    <a:pt x="53437" y="24672"/>
                  </a:cubicBezTo>
                  <a:cubicBezTo>
                    <a:pt x="53437" y="24672"/>
                    <a:pt x="53437" y="22429"/>
                    <a:pt x="53437" y="22429"/>
                  </a:cubicBezTo>
                  <a:cubicBezTo>
                    <a:pt x="53437" y="21308"/>
                    <a:pt x="52500" y="24672"/>
                    <a:pt x="51562" y="24672"/>
                  </a:cubicBezTo>
                  <a:cubicBezTo>
                    <a:pt x="49687" y="25794"/>
                    <a:pt x="52500" y="19065"/>
                    <a:pt x="52500" y="19065"/>
                  </a:cubicBezTo>
                  <a:cubicBezTo>
                    <a:pt x="51562" y="19065"/>
                    <a:pt x="49687" y="20186"/>
                    <a:pt x="49687" y="20186"/>
                  </a:cubicBezTo>
                  <a:cubicBezTo>
                    <a:pt x="48750" y="21308"/>
                    <a:pt x="50625" y="22429"/>
                    <a:pt x="50625" y="22429"/>
                  </a:cubicBezTo>
                  <a:cubicBezTo>
                    <a:pt x="49687" y="22429"/>
                    <a:pt x="49687" y="22429"/>
                    <a:pt x="48750" y="22429"/>
                  </a:cubicBezTo>
                  <a:cubicBezTo>
                    <a:pt x="48750" y="22429"/>
                    <a:pt x="48750" y="23551"/>
                    <a:pt x="47812" y="24672"/>
                  </a:cubicBezTo>
                  <a:cubicBezTo>
                    <a:pt x="48750" y="23551"/>
                    <a:pt x="44062" y="23551"/>
                    <a:pt x="45937" y="24672"/>
                  </a:cubicBezTo>
                  <a:cubicBezTo>
                    <a:pt x="45937" y="25794"/>
                    <a:pt x="47812" y="24672"/>
                    <a:pt x="47812" y="24672"/>
                  </a:cubicBezTo>
                  <a:cubicBezTo>
                    <a:pt x="47812" y="24672"/>
                    <a:pt x="46875" y="25794"/>
                    <a:pt x="47812" y="25794"/>
                  </a:cubicBezTo>
                  <a:cubicBezTo>
                    <a:pt x="47812" y="25794"/>
                    <a:pt x="48750" y="25794"/>
                    <a:pt x="48750" y="24672"/>
                  </a:cubicBezTo>
                  <a:cubicBezTo>
                    <a:pt x="48750" y="24672"/>
                    <a:pt x="48750" y="26915"/>
                    <a:pt x="47812" y="26915"/>
                  </a:cubicBezTo>
                  <a:cubicBezTo>
                    <a:pt x="46875" y="26915"/>
                    <a:pt x="46875" y="25794"/>
                    <a:pt x="45937" y="25794"/>
                  </a:cubicBezTo>
                  <a:cubicBezTo>
                    <a:pt x="45000" y="26915"/>
                    <a:pt x="45000" y="29158"/>
                    <a:pt x="44062" y="29158"/>
                  </a:cubicBezTo>
                  <a:cubicBezTo>
                    <a:pt x="44062" y="29158"/>
                    <a:pt x="41250" y="29158"/>
                    <a:pt x="41250" y="29158"/>
                  </a:cubicBezTo>
                  <a:cubicBezTo>
                    <a:pt x="41250" y="32523"/>
                    <a:pt x="47812" y="28037"/>
                    <a:pt x="47812" y="28037"/>
                  </a:cubicBezTo>
                  <a:cubicBezTo>
                    <a:pt x="48750" y="28037"/>
                    <a:pt x="49687" y="26915"/>
                    <a:pt x="50625" y="28037"/>
                  </a:cubicBezTo>
                  <a:cubicBezTo>
                    <a:pt x="52500" y="28037"/>
                    <a:pt x="51562" y="25794"/>
                    <a:pt x="50625" y="25794"/>
                  </a:cubicBezTo>
                  <a:cubicBezTo>
                    <a:pt x="51562" y="25794"/>
                    <a:pt x="51562" y="25794"/>
                    <a:pt x="51562" y="25794"/>
                  </a:cubicBezTo>
                  <a:cubicBezTo>
                    <a:pt x="52500" y="28037"/>
                    <a:pt x="53437" y="25794"/>
                    <a:pt x="54375" y="25794"/>
                  </a:cubicBezTo>
                  <a:cubicBezTo>
                    <a:pt x="53437" y="25794"/>
                    <a:pt x="53437" y="28037"/>
                    <a:pt x="52500" y="28037"/>
                  </a:cubicBezTo>
                  <a:cubicBezTo>
                    <a:pt x="53437" y="28037"/>
                    <a:pt x="54375" y="28037"/>
                    <a:pt x="54375" y="28037"/>
                  </a:cubicBezTo>
                  <a:cubicBezTo>
                    <a:pt x="54375" y="28037"/>
                    <a:pt x="52500" y="29158"/>
                    <a:pt x="52500" y="30280"/>
                  </a:cubicBezTo>
                  <a:cubicBezTo>
                    <a:pt x="52500" y="30280"/>
                    <a:pt x="57187" y="28037"/>
                    <a:pt x="57187" y="29158"/>
                  </a:cubicBezTo>
                  <a:cubicBezTo>
                    <a:pt x="56250" y="30280"/>
                    <a:pt x="53437" y="29158"/>
                    <a:pt x="53437" y="31401"/>
                  </a:cubicBezTo>
                  <a:cubicBezTo>
                    <a:pt x="52500" y="34766"/>
                    <a:pt x="50625" y="30280"/>
                    <a:pt x="50625" y="30280"/>
                  </a:cubicBezTo>
                  <a:cubicBezTo>
                    <a:pt x="50625" y="29158"/>
                    <a:pt x="50625" y="32523"/>
                    <a:pt x="50625" y="32523"/>
                  </a:cubicBezTo>
                  <a:cubicBezTo>
                    <a:pt x="50625" y="32523"/>
                    <a:pt x="49687" y="30280"/>
                    <a:pt x="48750" y="30280"/>
                  </a:cubicBezTo>
                  <a:cubicBezTo>
                    <a:pt x="47812" y="31401"/>
                    <a:pt x="45937" y="33644"/>
                    <a:pt x="45937" y="34766"/>
                  </a:cubicBezTo>
                  <a:cubicBezTo>
                    <a:pt x="45937" y="34766"/>
                    <a:pt x="47812" y="33644"/>
                    <a:pt x="47812" y="33644"/>
                  </a:cubicBezTo>
                  <a:cubicBezTo>
                    <a:pt x="47812" y="34766"/>
                    <a:pt x="49687" y="33644"/>
                    <a:pt x="49687" y="34766"/>
                  </a:cubicBezTo>
                  <a:cubicBezTo>
                    <a:pt x="49687" y="33644"/>
                    <a:pt x="46875" y="34766"/>
                    <a:pt x="46875" y="35887"/>
                  </a:cubicBezTo>
                  <a:cubicBezTo>
                    <a:pt x="47812" y="37009"/>
                    <a:pt x="50625" y="34766"/>
                    <a:pt x="49687" y="37009"/>
                  </a:cubicBezTo>
                  <a:cubicBezTo>
                    <a:pt x="50625" y="34766"/>
                    <a:pt x="44062" y="38130"/>
                    <a:pt x="44062" y="38130"/>
                  </a:cubicBezTo>
                  <a:cubicBezTo>
                    <a:pt x="44062" y="37009"/>
                    <a:pt x="49687" y="39252"/>
                    <a:pt x="48750" y="39252"/>
                  </a:cubicBezTo>
                  <a:cubicBezTo>
                    <a:pt x="47812" y="40373"/>
                    <a:pt x="46875" y="38130"/>
                    <a:pt x="45937" y="39252"/>
                  </a:cubicBezTo>
                  <a:cubicBezTo>
                    <a:pt x="45937" y="39252"/>
                    <a:pt x="45937" y="39252"/>
                    <a:pt x="45937" y="39252"/>
                  </a:cubicBezTo>
                  <a:cubicBezTo>
                    <a:pt x="45937" y="40373"/>
                    <a:pt x="43125" y="38130"/>
                    <a:pt x="42187" y="40373"/>
                  </a:cubicBezTo>
                  <a:cubicBezTo>
                    <a:pt x="42187" y="40373"/>
                    <a:pt x="45000" y="40373"/>
                    <a:pt x="45000" y="40373"/>
                  </a:cubicBezTo>
                  <a:cubicBezTo>
                    <a:pt x="43125" y="42616"/>
                    <a:pt x="41250" y="40373"/>
                    <a:pt x="42187" y="43738"/>
                  </a:cubicBezTo>
                  <a:cubicBezTo>
                    <a:pt x="42187" y="43738"/>
                    <a:pt x="40312" y="44859"/>
                    <a:pt x="40312" y="44859"/>
                  </a:cubicBezTo>
                  <a:cubicBezTo>
                    <a:pt x="39375" y="45981"/>
                    <a:pt x="39375" y="45981"/>
                    <a:pt x="39375" y="45981"/>
                  </a:cubicBezTo>
                  <a:cubicBezTo>
                    <a:pt x="39375" y="47102"/>
                    <a:pt x="38437" y="47102"/>
                    <a:pt x="38437" y="47102"/>
                  </a:cubicBezTo>
                  <a:cubicBezTo>
                    <a:pt x="38437" y="48224"/>
                    <a:pt x="39375" y="47102"/>
                    <a:pt x="39375" y="47102"/>
                  </a:cubicBezTo>
                  <a:cubicBezTo>
                    <a:pt x="40312" y="47102"/>
                    <a:pt x="39375" y="48224"/>
                    <a:pt x="39375" y="48224"/>
                  </a:cubicBezTo>
                  <a:cubicBezTo>
                    <a:pt x="40312" y="48224"/>
                    <a:pt x="42187" y="49345"/>
                    <a:pt x="43125" y="48224"/>
                  </a:cubicBezTo>
                  <a:cubicBezTo>
                    <a:pt x="41250" y="49345"/>
                    <a:pt x="41250" y="49345"/>
                    <a:pt x="39375" y="49345"/>
                  </a:cubicBezTo>
                  <a:cubicBezTo>
                    <a:pt x="38437" y="49345"/>
                    <a:pt x="35625" y="49345"/>
                    <a:pt x="35625" y="50467"/>
                  </a:cubicBezTo>
                  <a:cubicBezTo>
                    <a:pt x="35625" y="50467"/>
                    <a:pt x="36562" y="50467"/>
                    <a:pt x="36562" y="50467"/>
                  </a:cubicBezTo>
                  <a:cubicBezTo>
                    <a:pt x="36562" y="50467"/>
                    <a:pt x="35625" y="51588"/>
                    <a:pt x="35625" y="51588"/>
                  </a:cubicBezTo>
                  <a:cubicBezTo>
                    <a:pt x="35625" y="51588"/>
                    <a:pt x="37500" y="50467"/>
                    <a:pt x="37500" y="51588"/>
                  </a:cubicBezTo>
                  <a:cubicBezTo>
                    <a:pt x="37500" y="51588"/>
                    <a:pt x="35625" y="53831"/>
                    <a:pt x="35625" y="53831"/>
                  </a:cubicBezTo>
                  <a:cubicBezTo>
                    <a:pt x="35625" y="53831"/>
                    <a:pt x="36562" y="53831"/>
                    <a:pt x="36562" y="54953"/>
                  </a:cubicBezTo>
                  <a:cubicBezTo>
                    <a:pt x="36562" y="54953"/>
                    <a:pt x="34687" y="54953"/>
                    <a:pt x="34687" y="54953"/>
                  </a:cubicBezTo>
                  <a:cubicBezTo>
                    <a:pt x="34687" y="54953"/>
                    <a:pt x="36562" y="56074"/>
                    <a:pt x="36562" y="56074"/>
                  </a:cubicBezTo>
                  <a:cubicBezTo>
                    <a:pt x="35625" y="56074"/>
                    <a:pt x="34687" y="56074"/>
                    <a:pt x="34687" y="56074"/>
                  </a:cubicBezTo>
                  <a:cubicBezTo>
                    <a:pt x="34687" y="57196"/>
                    <a:pt x="35625" y="58317"/>
                    <a:pt x="36562" y="58317"/>
                  </a:cubicBezTo>
                  <a:cubicBezTo>
                    <a:pt x="34687" y="58317"/>
                    <a:pt x="32812" y="58317"/>
                    <a:pt x="31875" y="60560"/>
                  </a:cubicBezTo>
                  <a:cubicBezTo>
                    <a:pt x="31875" y="61682"/>
                    <a:pt x="28125" y="60560"/>
                    <a:pt x="28125" y="60560"/>
                  </a:cubicBezTo>
                  <a:cubicBezTo>
                    <a:pt x="28125" y="63925"/>
                    <a:pt x="33750" y="60560"/>
                    <a:pt x="34687" y="60560"/>
                  </a:cubicBezTo>
                  <a:cubicBezTo>
                    <a:pt x="33750" y="60560"/>
                    <a:pt x="32812" y="62803"/>
                    <a:pt x="32812" y="62803"/>
                  </a:cubicBezTo>
                  <a:cubicBezTo>
                    <a:pt x="30000" y="62803"/>
                    <a:pt x="31875" y="63925"/>
                    <a:pt x="30937" y="65046"/>
                  </a:cubicBezTo>
                  <a:cubicBezTo>
                    <a:pt x="30000" y="66168"/>
                    <a:pt x="28125" y="63925"/>
                    <a:pt x="27187" y="65046"/>
                  </a:cubicBezTo>
                  <a:cubicBezTo>
                    <a:pt x="27187" y="66168"/>
                    <a:pt x="24375" y="68411"/>
                    <a:pt x="24375" y="68411"/>
                  </a:cubicBezTo>
                  <a:cubicBezTo>
                    <a:pt x="24375" y="69532"/>
                    <a:pt x="25312" y="69532"/>
                    <a:pt x="25312" y="69532"/>
                  </a:cubicBezTo>
                  <a:cubicBezTo>
                    <a:pt x="25312" y="70654"/>
                    <a:pt x="22500" y="70654"/>
                    <a:pt x="22500" y="70654"/>
                  </a:cubicBezTo>
                  <a:cubicBezTo>
                    <a:pt x="22500" y="70654"/>
                    <a:pt x="23437" y="71775"/>
                    <a:pt x="23437" y="72897"/>
                  </a:cubicBezTo>
                  <a:cubicBezTo>
                    <a:pt x="23437" y="74018"/>
                    <a:pt x="25312" y="72897"/>
                    <a:pt x="26250" y="72897"/>
                  </a:cubicBezTo>
                  <a:cubicBezTo>
                    <a:pt x="27187" y="71775"/>
                    <a:pt x="28125" y="72897"/>
                    <a:pt x="29062" y="71775"/>
                  </a:cubicBezTo>
                  <a:cubicBezTo>
                    <a:pt x="29062" y="71775"/>
                    <a:pt x="28125" y="70654"/>
                    <a:pt x="28125" y="69532"/>
                  </a:cubicBezTo>
                  <a:cubicBezTo>
                    <a:pt x="28125" y="69532"/>
                    <a:pt x="30000" y="70654"/>
                    <a:pt x="30937" y="71775"/>
                  </a:cubicBezTo>
                  <a:cubicBezTo>
                    <a:pt x="30937" y="71775"/>
                    <a:pt x="28125" y="74018"/>
                    <a:pt x="28125" y="74018"/>
                  </a:cubicBezTo>
                  <a:cubicBezTo>
                    <a:pt x="27187" y="74018"/>
                    <a:pt x="26250" y="75140"/>
                    <a:pt x="26250" y="74018"/>
                  </a:cubicBezTo>
                  <a:cubicBezTo>
                    <a:pt x="25312" y="72897"/>
                    <a:pt x="24375" y="75140"/>
                    <a:pt x="23437" y="75140"/>
                  </a:cubicBezTo>
                  <a:cubicBezTo>
                    <a:pt x="22500" y="74018"/>
                    <a:pt x="22500" y="70654"/>
                    <a:pt x="21562" y="74018"/>
                  </a:cubicBezTo>
                  <a:cubicBezTo>
                    <a:pt x="19687" y="78504"/>
                    <a:pt x="18750" y="72897"/>
                    <a:pt x="19687" y="72897"/>
                  </a:cubicBezTo>
                  <a:cubicBezTo>
                    <a:pt x="17812" y="72897"/>
                    <a:pt x="19687" y="77383"/>
                    <a:pt x="17812" y="76261"/>
                  </a:cubicBezTo>
                  <a:cubicBezTo>
                    <a:pt x="14062" y="76261"/>
                    <a:pt x="16875" y="78504"/>
                    <a:pt x="15937" y="79626"/>
                  </a:cubicBezTo>
                  <a:cubicBezTo>
                    <a:pt x="15000" y="79626"/>
                    <a:pt x="15000" y="77383"/>
                    <a:pt x="15000" y="77383"/>
                  </a:cubicBezTo>
                  <a:cubicBezTo>
                    <a:pt x="13125" y="77383"/>
                    <a:pt x="11250" y="78504"/>
                    <a:pt x="10312" y="79626"/>
                  </a:cubicBezTo>
                  <a:cubicBezTo>
                    <a:pt x="10312" y="80747"/>
                    <a:pt x="14062" y="80747"/>
                    <a:pt x="15000" y="80747"/>
                  </a:cubicBezTo>
                  <a:cubicBezTo>
                    <a:pt x="15000" y="80747"/>
                    <a:pt x="17812" y="79626"/>
                    <a:pt x="17812" y="79626"/>
                  </a:cubicBezTo>
                  <a:cubicBezTo>
                    <a:pt x="18750" y="80747"/>
                    <a:pt x="14062" y="80747"/>
                    <a:pt x="14062" y="80747"/>
                  </a:cubicBezTo>
                  <a:cubicBezTo>
                    <a:pt x="13125" y="80747"/>
                    <a:pt x="13125" y="81869"/>
                    <a:pt x="12187" y="81869"/>
                  </a:cubicBezTo>
                  <a:cubicBezTo>
                    <a:pt x="11250" y="81869"/>
                    <a:pt x="10312" y="81869"/>
                    <a:pt x="9375" y="81869"/>
                  </a:cubicBezTo>
                  <a:cubicBezTo>
                    <a:pt x="7500" y="80747"/>
                    <a:pt x="6562" y="81869"/>
                    <a:pt x="8437" y="82990"/>
                  </a:cubicBezTo>
                  <a:cubicBezTo>
                    <a:pt x="9375" y="82990"/>
                    <a:pt x="11250" y="82990"/>
                    <a:pt x="11250" y="85233"/>
                  </a:cubicBezTo>
                  <a:cubicBezTo>
                    <a:pt x="11250" y="85233"/>
                    <a:pt x="10312" y="87476"/>
                    <a:pt x="10312" y="86355"/>
                  </a:cubicBezTo>
                  <a:cubicBezTo>
                    <a:pt x="9375" y="86355"/>
                    <a:pt x="11250" y="84112"/>
                    <a:pt x="9375" y="82990"/>
                  </a:cubicBezTo>
                  <a:cubicBezTo>
                    <a:pt x="6562" y="82990"/>
                    <a:pt x="8437" y="84112"/>
                    <a:pt x="7500" y="85233"/>
                  </a:cubicBezTo>
                  <a:cubicBezTo>
                    <a:pt x="7500" y="85233"/>
                    <a:pt x="7500" y="81869"/>
                    <a:pt x="6562" y="81869"/>
                  </a:cubicBezTo>
                  <a:cubicBezTo>
                    <a:pt x="6562" y="80747"/>
                    <a:pt x="4687" y="87476"/>
                    <a:pt x="5625" y="86355"/>
                  </a:cubicBezTo>
                  <a:cubicBezTo>
                    <a:pt x="4687" y="86355"/>
                    <a:pt x="4687" y="84112"/>
                    <a:pt x="4687" y="84112"/>
                  </a:cubicBezTo>
                  <a:cubicBezTo>
                    <a:pt x="3750" y="84112"/>
                    <a:pt x="3750" y="86355"/>
                    <a:pt x="3750" y="86355"/>
                  </a:cubicBezTo>
                  <a:cubicBezTo>
                    <a:pt x="2812" y="87476"/>
                    <a:pt x="937" y="86355"/>
                    <a:pt x="937" y="87476"/>
                  </a:cubicBezTo>
                  <a:cubicBezTo>
                    <a:pt x="937" y="88598"/>
                    <a:pt x="0" y="89719"/>
                    <a:pt x="937" y="89719"/>
                  </a:cubicBezTo>
                  <a:cubicBezTo>
                    <a:pt x="1875" y="89719"/>
                    <a:pt x="2812" y="89719"/>
                    <a:pt x="3750" y="90841"/>
                  </a:cubicBezTo>
                  <a:cubicBezTo>
                    <a:pt x="3750" y="90841"/>
                    <a:pt x="0" y="91962"/>
                    <a:pt x="937" y="93084"/>
                  </a:cubicBezTo>
                  <a:cubicBezTo>
                    <a:pt x="937" y="94205"/>
                    <a:pt x="2812" y="94205"/>
                    <a:pt x="2812" y="94205"/>
                  </a:cubicBezTo>
                  <a:cubicBezTo>
                    <a:pt x="2812" y="94205"/>
                    <a:pt x="5625" y="93084"/>
                    <a:pt x="5625" y="94205"/>
                  </a:cubicBezTo>
                  <a:cubicBezTo>
                    <a:pt x="4687" y="95327"/>
                    <a:pt x="1875" y="94205"/>
                    <a:pt x="937" y="96448"/>
                  </a:cubicBezTo>
                  <a:cubicBezTo>
                    <a:pt x="0" y="97570"/>
                    <a:pt x="5625" y="97570"/>
                    <a:pt x="3750" y="99813"/>
                  </a:cubicBezTo>
                  <a:cubicBezTo>
                    <a:pt x="3750" y="99813"/>
                    <a:pt x="2812" y="97570"/>
                    <a:pt x="1875" y="98691"/>
                  </a:cubicBezTo>
                  <a:cubicBezTo>
                    <a:pt x="937" y="99813"/>
                    <a:pt x="937" y="100934"/>
                    <a:pt x="1875" y="102056"/>
                  </a:cubicBezTo>
                  <a:cubicBezTo>
                    <a:pt x="2812" y="102056"/>
                    <a:pt x="4687" y="103177"/>
                    <a:pt x="5625" y="103177"/>
                  </a:cubicBezTo>
                  <a:cubicBezTo>
                    <a:pt x="6562" y="102056"/>
                    <a:pt x="7500" y="99813"/>
                    <a:pt x="8437" y="100934"/>
                  </a:cubicBezTo>
                  <a:cubicBezTo>
                    <a:pt x="7500" y="100934"/>
                    <a:pt x="6562" y="102056"/>
                    <a:pt x="6562" y="102056"/>
                  </a:cubicBezTo>
                  <a:cubicBezTo>
                    <a:pt x="6562" y="103177"/>
                    <a:pt x="5625" y="103177"/>
                    <a:pt x="4687" y="103177"/>
                  </a:cubicBezTo>
                  <a:cubicBezTo>
                    <a:pt x="4687" y="103177"/>
                    <a:pt x="6562" y="104299"/>
                    <a:pt x="6562" y="105420"/>
                  </a:cubicBezTo>
                  <a:cubicBezTo>
                    <a:pt x="6562" y="105420"/>
                    <a:pt x="3750" y="103177"/>
                    <a:pt x="4687" y="105420"/>
                  </a:cubicBezTo>
                  <a:cubicBezTo>
                    <a:pt x="4687" y="106542"/>
                    <a:pt x="7500" y="107663"/>
                    <a:pt x="7500" y="107663"/>
                  </a:cubicBezTo>
                  <a:cubicBezTo>
                    <a:pt x="7500" y="108785"/>
                    <a:pt x="4687" y="106542"/>
                    <a:pt x="3750" y="107663"/>
                  </a:cubicBezTo>
                  <a:cubicBezTo>
                    <a:pt x="1875" y="107663"/>
                    <a:pt x="3750" y="104299"/>
                    <a:pt x="2812" y="104299"/>
                  </a:cubicBezTo>
                  <a:cubicBezTo>
                    <a:pt x="2812" y="104299"/>
                    <a:pt x="937" y="106542"/>
                    <a:pt x="1875" y="107663"/>
                  </a:cubicBezTo>
                  <a:cubicBezTo>
                    <a:pt x="2812" y="107663"/>
                    <a:pt x="1875" y="109906"/>
                    <a:pt x="1875" y="109906"/>
                  </a:cubicBezTo>
                  <a:cubicBezTo>
                    <a:pt x="2812" y="111028"/>
                    <a:pt x="3750" y="108785"/>
                    <a:pt x="4687" y="107663"/>
                  </a:cubicBezTo>
                  <a:cubicBezTo>
                    <a:pt x="4687" y="107663"/>
                    <a:pt x="4687" y="108785"/>
                    <a:pt x="4687" y="108785"/>
                  </a:cubicBezTo>
                  <a:cubicBezTo>
                    <a:pt x="5625" y="108785"/>
                    <a:pt x="5625" y="107663"/>
                    <a:pt x="6562" y="107663"/>
                  </a:cubicBezTo>
                  <a:cubicBezTo>
                    <a:pt x="6562" y="107663"/>
                    <a:pt x="6562" y="109906"/>
                    <a:pt x="5625" y="109906"/>
                  </a:cubicBezTo>
                  <a:cubicBezTo>
                    <a:pt x="3750" y="111028"/>
                    <a:pt x="7500" y="113271"/>
                    <a:pt x="7500" y="112149"/>
                  </a:cubicBezTo>
                  <a:cubicBezTo>
                    <a:pt x="7500" y="114392"/>
                    <a:pt x="937" y="112149"/>
                    <a:pt x="4687" y="115514"/>
                  </a:cubicBezTo>
                  <a:cubicBezTo>
                    <a:pt x="6562" y="116635"/>
                    <a:pt x="7500" y="117757"/>
                    <a:pt x="9375" y="117757"/>
                  </a:cubicBezTo>
                  <a:cubicBezTo>
                    <a:pt x="9375" y="117757"/>
                    <a:pt x="12187" y="120000"/>
                    <a:pt x="13125" y="120000"/>
                  </a:cubicBezTo>
                  <a:cubicBezTo>
                    <a:pt x="15937" y="120000"/>
                    <a:pt x="19687" y="116635"/>
                    <a:pt x="21562" y="114392"/>
                  </a:cubicBezTo>
                  <a:cubicBezTo>
                    <a:pt x="22500" y="112149"/>
                    <a:pt x="23437" y="112149"/>
                    <a:pt x="25312" y="111028"/>
                  </a:cubicBezTo>
                  <a:cubicBezTo>
                    <a:pt x="26250" y="109906"/>
                    <a:pt x="26250" y="106542"/>
                    <a:pt x="27187" y="106542"/>
                  </a:cubicBezTo>
                  <a:cubicBezTo>
                    <a:pt x="27187" y="106542"/>
                    <a:pt x="27187" y="109906"/>
                    <a:pt x="28125" y="109906"/>
                  </a:cubicBezTo>
                  <a:cubicBezTo>
                    <a:pt x="30000" y="111028"/>
                    <a:pt x="29062" y="111028"/>
                    <a:pt x="29062" y="112149"/>
                  </a:cubicBezTo>
                  <a:cubicBezTo>
                    <a:pt x="30000" y="112149"/>
                    <a:pt x="30937" y="112149"/>
                    <a:pt x="31875" y="113271"/>
                  </a:cubicBezTo>
                  <a:cubicBezTo>
                    <a:pt x="31875" y="114392"/>
                    <a:pt x="30937" y="112149"/>
                    <a:pt x="31875" y="1132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5" name="Google Shape;807;gb0755e36db_0_0">
              <a:extLst>
                <a:ext uri="{FF2B5EF4-FFF2-40B4-BE49-F238E27FC236}">
                  <a16:creationId xmlns:a16="http://schemas.microsoft.com/office/drawing/2014/main" id="{43351012-1996-014D-8070-B4430A8F06C7}"/>
                </a:ext>
              </a:extLst>
            </p:cNvPr>
            <p:cNvSpPr/>
            <p:nvPr/>
          </p:nvSpPr>
          <p:spPr>
            <a:xfrm>
              <a:off x="12936893" y="5141774"/>
              <a:ext cx="6825000" cy="2379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703" y="47234"/>
                  </a:moveTo>
                  <a:cubicBezTo>
                    <a:pt x="119407" y="46382"/>
                    <a:pt x="118962" y="45957"/>
                    <a:pt x="118666" y="45106"/>
                  </a:cubicBezTo>
                  <a:cubicBezTo>
                    <a:pt x="118518" y="44680"/>
                    <a:pt x="118370" y="44255"/>
                    <a:pt x="118074" y="43829"/>
                  </a:cubicBezTo>
                  <a:cubicBezTo>
                    <a:pt x="117925" y="43829"/>
                    <a:pt x="117629" y="43829"/>
                    <a:pt x="117481" y="43404"/>
                  </a:cubicBezTo>
                  <a:cubicBezTo>
                    <a:pt x="117481" y="43829"/>
                    <a:pt x="117629" y="43829"/>
                    <a:pt x="117629" y="43829"/>
                  </a:cubicBezTo>
                  <a:cubicBezTo>
                    <a:pt x="117777" y="43829"/>
                    <a:pt x="117333" y="44255"/>
                    <a:pt x="117185" y="43829"/>
                  </a:cubicBezTo>
                  <a:cubicBezTo>
                    <a:pt x="117185" y="43829"/>
                    <a:pt x="117333" y="43829"/>
                    <a:pt x="117333" y="43404"/>
                  </a:cubicBezTo>
                  <a:cubicBezTo>
                    <a:pt x="117185" y="42978"/>
                    <a:pt x="116444" y="43829"/>
                    <a:pt x="116296" y="43404"/>
                  </a:cubicBezTo>
                  <a:cubicBezTo>
                    <a:pt x="116592" y="43829"/>
                    <a:pt x="116592" y="43829"/>
                    <a:pt x="116592" y="45106"/>
                  </a:cubicBezTo>
                  <a:cubicBezTo>
                    <a:pt x="116444" y="45531"/>
                    <a:pt x="116740" y="46382"/>
                    <a:pt x="116740" y="46382"/>
                  </a:cubicBezTo>
                  <a:cubicBezTo>
                    <a:pt x="116592" y="46382"/>
                    <a:pt x="116592" y="45957"/>
                    <a:pt x="116592" y="45957"/>
                  </a:cubicBezTo>
                  <a:cubicBezTo>
                    <a:pt x="116444" y="45531"/>
                    <a:pt x="116444" y="46382"/>
                    <a:pt x="116296" y="46382"/>
                  </a:cubicBezTo>
                  <a:cubicBezTo>
                    <a:pt x="116296" y="46382"/>
                    <a:pt x="116000" y="44680"/>
                    <a:pt x="116000" y="44680"/>
                  </a:cubicBezTo>
                  <a:cubicBezTo>
                    <a:pt x="116000" y="44255"/>
                    <a:pt x="116000" y="44255"/>
                    <a:pt x="116000" y="44255"/>
                  </a:cubicBezTo>
                  <a:cubicBezTo>
                    <a:pt x="116000" y="43829"/>
                    <a:pt x="115851" y="43404"/>
                    <a:pt x="116000" y="42978"/>
                  </a:cubicBezTo>
                  <a:cubicBezTo>
                    <a:pt x="116148" y="42127"/>
                    <a:pt x="115851" y="42553"/>
                    <a:pt x="115703" y="42127"/>
                  </a:cubicBezTo>
                  <a:cubicBezTo>
                    <a:pt x="115703" y="41702"/>
                    <a:pt x="115407" y="41276"/>
                    <a:pt x="115259" y="41276"/>
                  </a:cubicBezTo>
                  <a:cubicBezTo>
                    <a:pt x="114222" y="39574"/>
                    <a:pt x="113333" y="37872"/>
                    <a:pt x="112296" y="37021"/>
                  </a:cubicBezTo>
                  <a:cubicBezTo>
                    <a:pt x="112000" y="36595"/>
                    <a:pt x="111851" y="36170"/>
                    <a:pt x="111703" y="35744"/>
                  </a:cubicBezTo>
                  <a:cubicBezTo>
                    <a:pt x="111555" y="35319"/>
                    <a:pt x="111259" y="34893"/>
                    <a:pt x="110962" y="34893"/>
                  </a:cubicBezTo>
                  <a:cubicBezTo>
                    <a:pt x="110518" y="34468"/>
                    <a:pt x="110074" y="34042"/>
                    <a:pt x="109481" y="33191"/>
                  </a:cubicBezTo>
                  <a:cubicBezTo>
                    <a:pt x="109037" y="33191"/>
                    <a:pt x="108444" y="33191"/>
                    <a:pt x="108148" y="33191"/>
                  </a:cubicBezTo>
                  <a:cubicBezTo>
                    <a:pt x="107851" y="33191"/>
                    <a:pt x="107703" y="33191"/>
                    <a:pt x="107555" y="33191"/>
                  </a:cubicBezTo>
                  <a:cubicBezTo>
                    <a:pt x="107555" y="33191"/>
                    <a:pt x="107407" y="32765"/>
                    <a:pt x="107407" y="32765"/>
                  </a:cubicBezTo>
                  <a:cubicBezTo>
                    <a:pt x="107259" y="33191"/>
                    <a:pt x="107259" y="33617"/>
                    <a:pt x="107111" y="33191"/>
                  </a:cubicBezTo>
                  <a:cubicBezTo>
                    <a:pt x="106666" y="33191"/>
                    <a:pt x="106222" y="32765"/>
                    <a:pt x="105777" y="32340"/>
                  </a:cubicBezTo>
                  <a:cubicBezTo>
                    <a:pt x="105629" y="32340"/>
                    <a:pt x="105185" y="31914"/>
                    <a:pt x="105185" y="32765"/>
                  </a:cubicBezTo>
                  <a:cubicBezTo>
                    <a:pt x="105037" y="33617"/>
                    <a:pt x="104888" y="33617"/>
                    <a:pt x="105185" y="34042"/>
                  </a:cubicBezTo>
                  <a:cubicBezTo>
                    <a:pt x="105481" y="34893"/>
                    <a:pt x="105777" y="36595"/>
                    <a:pt x="105037" y="37021"/>
                  </a:cubicBezTo>
                  <a:cubicBezTo>
                    <a:pt x="104888" y="37446"/>
                    <a:pt x="104444" y="37446"/>
                    <a:pt x="104296" y="36595"/>
                  </a:cubicBezTo>
                  <a:cubicBezTo>
                    <a:pt x="104148" y="36170"/>
                    <a:pt x="104148" y="35744"/>
                    <a:pt x="103703" y="35744"/>
                  </a:cubicBezTo>
                  <a:cubicBezTo>
                    <a:pt x="103259" y="35319"/>
                    <a:pt x="103555" y="34893"/>
                    <a:pt x="103407" y="34468"/>
                  </a:cubicBezTo>
                  <a:cubicBezTo>
                    <a:pt x="103407" y="34042"/>
                    <a:pt x="102962" y="33617"/>
                    <a:pt x="102814" y="34042"/>
                  </a:cubicBezTo>
                  <a:cubicBezTo>
                    <a:pt x="102370" y="35319"/>
                    <a:pt x="101629" y="34042"/>
                    <a:pt x="101037" y="34042"/>
                  </a:cubicBezTo>
                  <a:cubicBezTo>
                    <a:pt x="100444" y="34042"/>
                    <a:pt x="99851" y="33617"/>
                    <a:pt x="99259" y="33617"/>
                  </a:cubicBezTo>
                  <a:cubicBezTo>
                    <a:pt x="98962" y="33617"/>
                    <a:pt x="98814" y="33617"/>
                    <a:pt x="98518" y="34042"/>
                  </a:cubicBezTo>
                  <a:cubicBezTo>
                    <a:pt x="98222" y="34468"/>
                    <a:pt x="98370" y="35744"/>
                    <a:pt x="98370" y="36595"/>
                  </a:cubicBezTo>
                  <a:cubicBezTo>
                    <a:pt x="98370" y="36595"/>
                    <a:pt x="98370" y="36595"/>
                    <a:pt x="98370" y="36595"/>
                  </a:cubicBezTo>
                  <a:cubicBezTo>
                    <a:pt x="98222" y="36595"/>
                    <a:pt x="98074" y="34468"/>
                    <a:pt x="97925" y="34042"/>
                  </a:cubicBezTo>
                  <a:cubicBezTo>
                    <a:pt x="97777" y="34042"/>
                    <a:pt x="97185" y="34042"/>
                    <a:pt x="97037" y="33191"/>
                  </a:cubicBezTo>
                  <a:cubicBezTo>
                    <a:pt x="97037" y="31914"/>
                    <a:pt x="97629" y="31489"/>
                    <a:pt x="97037" y="30212"/>
                  </a:cubicBezTo>
                  <a:cubicBezTo>
                    <a:pt x="96740" y="29787"/>
                    <a:pt x="96444" y="29361"/>
                    <a:pt x="96000" y="28936"/>
                  </a:cubicBezTo>
                  <a:cubicBezTo>
                    <a:pt x="95111" y="28085"/>
                    <a:pt x="94074" y="28936"/>
                    <a:pt x="93185" y="29361"/>
                  </a:cubicBezTo>
                  <a:cubicBezTo>
                    <a:pt x="92740" y="29361"/>
                    <a:pt x="92296" y="29361"/>
                    <a:pt x="91703" y="29361"/>
                  </a:cubicBezTo>
                  <a:cubicBezTo>
                    <a:pt x="91555" y="29361"/>
                    <a:pt x="91555" y="29361"/>
                    <a:pt x="91407" y="29361"/>
                  </a:cubicBezTo>
                  <a:cubicBezTo>
                    <a:pt x="91111" y="28936"/>
                    <a:pt x="91407" y="28936"/>
                    <a:pt x="91555" y="28510"/>
                  </a:cubicBezTo>
                  <a:cubicBezTo>
                    <a:pt x="91555" y="28085"/>
                    <a:pt x="90814" y="27659"/>
                    <a:pt x="90814" y="27659"/>
                  </a:cubicBezTo>
                  <a:cubicBezTo>
                    <a:pt x="90666" y="27234"/>
                    <a:pt x="90074" y="27659"/>
                    <a:pt x="89925" y="27659"/>
                  </a:cubicBezTo>
                  <a:cubicBezTo>
                    <a:pt x="89925" y="27659"/>
                    <a:pt x="90518" y="27234"/>
                    <a:pt x="90370" y="26808"/>
                  </a:cubicBezTo>
                  <a:cubicBezTo>
                    <a:pt x="90222" y="26808"/>
                    <a:pt x="90074" y="27234"/>
                    <a:pt x="89925" y="27234"/>
                  </a:cubicBezTo>
                  <a:cubicBezTo>
                    <a:pt x="89777" y="26808"/>
                    <a:pt x="89481" y="26382"/>
                    <a:pt x="89481" y="26382"/>
                  </a:cubicBezTo>
                  <a:cubicBezTo>
                    <a:pt x="89333" y="26382"/>
                    <a:pt x="88888" y="25531"/>
                    <a:pt x="89185" y="25531"/>
                  </a:cubicBezTo>
                  <a:cubicBezTo>
                    <a:pt x="89333" y="25531"/>
                    <a:pt x="89629" y="25531"/>
                    <a:pt x="89777" y="25531"/>
                  </a:cubicBezTo>
                  <a:cubicBezTo>
                    <a:pt x="90222" y="25531"/>
                    <a:pt x="89629" y="24255"/>
                    <a:pt x="89481" y="24255"/>
                  </a:cubicBezTo>
                  <a:cubicBezTo>
                    <a:pt x="89185" y="23404"/>
                    <a:pt x="88444" y="23829"/>
                    <a:pt x="88000" y="23404"/>
                  </a:cubicBezTo>
                  <a:cubicBezTo>
                    <a:pt x="87703" y="23404"/>
                    <a:pt x="87555" y="24255"/>
                    <a:pt x="87259" y="25106"/>
                  </a:cubicBezTo>
                  <a:cubicBezTo>
                    <a:pt x="87259" y="25106"/>
                    <a:pt x="86222" y="26808"/>
                    <a:pt x="86222" y="25531"/>
                  </a:cubicBezTo>
                  <a:cubicBezTo>
                    <a:pt x="86370" y="24680"/>
                    <a:pt x="86518" y="25531"/>
                    <a:pt x="86814" y="25106"/>
                  </a:cubicBezTo>
                  <a:cubicBezTo>
                    <a:pt x="86814" y="25106"/>
                    <a:pt x="86666" y="23829"/>
                    <a:pt x="86518" y="23829"/>
                  </a:cubicBezTo>
                  <a:cubicBezTo>
                    <a:pt x="86518" y="23829"/>
                    <a:pt x="85629" y="23829"/>
                    <a:pt x="85629" y="23829"/>
                  </a:cubicBezTo>
                  <a:cubicBezTo>
                    <a:pt x="85777" y="23404"/>
                    <a:pt x="86074" y="22978"/>
                    <a:pt x="86370" y="22978"/>
                  </a:cubicBezTo>
                  <a:cubicBezTo>
                    <a:pt x="86518" y="23404"/>
                    <a:pt x="87555" y="23404"/>
                    <a:pt x="87555" y="23404"/>
                  </a:cubicBezTo>
                  <a:cubicBezTo>
                    <a:pt x="87555" y="22978"/>
                    <a:pt x="86666" y="22978"/>
                    <a:pt x="86518" y="22553"/>
                  </a:cubicBezTo>
                  <a:cubicBezTo>
                    <a:pt x="86222" y="22553"/>
                    <a:pt x="85925" y="22553"/>
                    <a:pt x="85629" y="22553"/>
                  </a:cubicBezTo>
                  <a:cubicBezTo>
                    <a:pt x="85037" y="22127"/>
                    <a:pt x="84444" y="22127"/>
                    <a:pt x="83851" y="21702"/>
                  </a:cubicBezTo>
                  <a:cubicBezTo>
                    <a:pt x="83703" y="21702"/>
                    <a:pt x="83111" y="21276"/>
                    <a:pt x="83111" y="21276"/>
                  </a:cubicBezTo>
                  <a:cubicBezTo>
                    <a:pt x="83111" y="21702"/>
                    <a:pt x="83259" y="22127"/>
                    <a:pt x="83111" y="22127"/>
                  </a:cubicBezTo>
                  <a:cubicBezTo>
                    <a:pt x="82962" y="22553"/>
                    <a:pt x="82814" y="22553"/>
                    <a:pt x="82666" y="22553"/>
                  </a:cubicBezTo>
                  <a:cubicBezTo>
                    <a:pt x="82518" y="22553"/>
                    <a:pt x="81777" y="22978"/>
                    <a:pt x="81925" y="23829"/>
                  </a:cubicBezTo>
                  <a:cubicBezTo>
                    <a:pt x="82074" y="24680"/>
                    <a:pt x="82370" y="23404"/>
                    <a:pt x="82518" y="23829"/>
                  </a:cubicBezTo>
                  <a:cubicBezTo>
                    <a:pt x="82518" y="23829"/>
                    <a:pt x="82074" y="24255"/>
                    <a:pt x="82222" y="25106"/>
                  </a:cubicBezTo>
                  <a:cubicBezTo>
                    <a:pt x="82370" y="25106"/>
                    <a:pt x="82222" y="25531"/>
                    <a:pt x="82222" y="25957"/>
                  </a:cubicBezTo>
                  <a:cubicBezTo>
                    <a:pt x="82370" y="25957"/>
                    <a:pt x="82518" y="26382"/>
                    <a:pt x="82518" y="26808"/>
                  </a:cubicBezTo>
                  <a:cubicBezTo>
                    <a:pt x="82518" y="26808"/>
                    <a:pt x="81925" y="26808"/>
                    <a:pt x="81777" y="26808"/>
                  </a:cubicBezTo>
                  <a:cubicBezTo>
                    <a:pt x="81481" y="26808"/>
                    <a:pt x="81777" y="26382"/>
                    <a:pt x="81777" y="26382"/>
                  </a:cubicBezTo>
                  <a:cubicBezTo>
                    <a:pt x="81629" y="25957"/>
                    <a:pt x="81185" y="26382"/>
                    <a:pt x="81185" y="26382"/>
                  </a:cubicBezTo>
                  <a:cubicBezTo>
                    <a:pt x="80888" y="26808"/>
                    <a:pt x="80592" y="26382"/>
                    <a:pt x="80444" y="26382"/>
                  </a:cubicBezTo>
                  <a:cubicBezTo>
                    <a:pt x="80296" y="26382"/>
                    <a:pt x="80888" y="26808"/>
                    <a:pt x="80888" y="26808"/>
                  </a:cubicBezTo>
                  <a:cubicBezTo>
                    <a:pt x="81333" y="27234"/>
                    <a:pt x="80888" y="28085"/>
                    <a:pt x="80740" y="27659"/>
                  </a:cubicBezTo>
                  <a:cubicBezTo>
                    <a:pt x="80592" y="27659"/>
                    <a:pt x="80592" y="27234"/>
                    <a:pt x="80592" y="26808"/>
                  </a:cubicBezTo>
                  <a:cubicBezTo>
                    <a:pt x="80444" y="26808"/>
                    <a:pt x="80296" y="26808"/>
                    <a:pt x="80148" y="26808"/>
                  </a:cubicBezTo>
                  <a:cubicBezTo>
                    <a:pt x="79851" y="26382"/>
                    <a:pt x="79555" y="25957"/>
                    <a:pt x="79111" y="26382"/>
                  </a:cubicBezTo>
                  <a:cubicBezTo>
                    <a:pt x="78666" y="26382"/>
                    <a:pt x="78370" y="27659"/>
                    <a:pt x="77925" y="26808"/>
                  </a:cubicBezTo>
                  <a:cubicBezTo>
                    <a:pt x="77629" y="26382"/>
                    <a:pt x="77333" y="25957"/>
                    <a:pt x="77185" y="25106"/>
                  </a:cubicBezTo>
                  <a:cubicBezTo>
                    <a:pt x="77037" y="24680"/>
                    <a:pt x="76740" y="26382"/>
                    <a:pt x="76592" y="26382"/>
                  </a:cubicBezTo>
                  <a:cubicBezTo>
                    <a:pt x="76444" y="27234"/>
                    <a:pt x="76296" y="29787"/>
                    <a:pt x="75851" y="29361"/>
                  </a:cubicBezTo>
                  <a:cubicBezTo>
                    <a:pt x="75555" y="28936"/>
                    <a:pt x="75259" y="28936"/>
                    <a:pt x="74962" y="28085"/>
                  </a:cubicBezTo>
                  <a:cubicBezTo>
                    <a:pt x="74814" y="27659"/>
                    <a:pt x="74518" y="26808"/>
                    <a:pt x="74370" y="26382"/>
                  </a:cubicBezTo>
                  <a:cubicBezTo>
                    <a:pt x="74222" y="25531"/>
                    <a:pt x="73925" y="25106"/>
                    <a:pt x="73777" y="24680"/>
                  </a:cubicBezTo>
                  <a:cubicBezTo>
                    <a:pt x="73481" y="23829"/>
                    <a:pt x="74074" y="24255"/>
                    <a:pt x="74222" y="24255"/>
                  </a:cubicBezTo>
                  <a:cubicBezTo>
                    <a:pt x="74370" y="24255"/>
                    <a:pt x="74666" y="23829"/>
                    <a:pt x="74666" y="23404"/>
                  </a:cubicBezTo>
                  <a:cubicBezTo>
                    <a:pt x="74666" y="23404"/>
                    <a:pt x="73925" y="22127"/>
                    <a:pt x="73925" y="22127"/>
                  </a:cubicBezTo>
                  <a:cubicBezTo>
                    <a:pt x="73925" y="22127"/>
                    <a:pt x="74370" y="22127"/>
                    <a:pt x="74370" y="21702"/>
                  </a:cubicBezTo>
                  <a:cubicBezTo>
                    <a:pt x="74222" y="21276"/>
                    <a:pt x="73925" y="21276"/>
                    <a:pt x="73925" y="21276"/>
                  </a:cubicBezTo>
                  <a:cubicBezTo>
                    <a:pt x="73925" y="20425"/>
                    <a:pt x="74666" y="20000"/>
                    <a:pt x="73925" y="19574"/>
                  </a:cubicBezTo>
                  <a:cubicBezTo>
                    <a:pt x="73777" y="19574"/>
                    <a:pt x="73629" y="18723"/>
                    <a:pt x="73333" y="18723"/>
                  </a:cubicBezTo>
                  <a:cubicBezTo>
                    <a:pt x="73185" y="18723"/>
                    <a:pt x="72888" y="18297"/>
                    <a:pt x="72740" y="18723"/>
                  </a:cubicBezTo>
                  <a:cubicBezTo>
                    <a:pt x="72592" y="18723"/>
                    <a:pt x="72592" y="19148"/>
                    <a:pt x="72444" y="19148"/>
                  </a:cubicBezTo>
                  <a:cubicBezTo>
                    <a:pt x="72296" y="18723"/>
                    <a:pt x="72296" y="18723"/>
                    <a:pt x="72148" y="18723"/>
                  </a:cubicBezTo>
                  <a:cubicBezTo>
                    <a:pt x="72000" y="18723"/>
                    <a:pt x="71703" y="18723"/>
                    <a:pt x="71555" y="18297"/>
                  </a:cubicBezTo>
                  <a:cubicBezTo>
                    <a:pt x="71407" y="18297"/>
                    <a:pt x="71259" y="18297"/>
                    <a:pt x="71111" y="17446"/>
                  </a:cubicBezTo>
                  <a:cubicBezTo>
                    <a:pt x="70962" y="17446"/>
                    <a:pt x="71111" y="17021"/>
                    <a:pt x="70814" y="17446"/>
                  </a:cubicBezTo>
                  <a:cubicBezTo>
                    <a:pt x="70814" y="17446"/>
                    <a:pt x="70666" y="17872"/>
                    <a:pt x="70518" y="17872"/>
                  </a:cubicBezTo>
                  <a:cubicBezTo>
                    <a:pt x="70370" y="17872"/>
                    <a:pt x="70370" y="17446"/>
                    <a:pt x="70222" y="17872"/>
                  </a:cubicBezTo>
                  <a:cubicBezTo>
                    <a:pt x="70222" y="18297"/>
                    <a:pt x="70074" y="18723"/>
                    <a:pt x="70074" y="19148"/>
                  </a:cubicBezTo>
                  <a:cubicBezTo>
                    <a:pt x="70074" y="19574"/>
                    <a:pt x="70370" y="19574"/>
                    <a:pt x="70222" y="20000"/>
                  </a:cubicBezTo>
                  <a:cubicBezTo>
                    <a:pt x="70074" y="20425"/>
                    <a:pt x="70222" y="20425"/>
                    <a:pt x="70074" y="20425"/>
                  </a:cubicBezTo>
                  <a:cubicBezTo>
                    <a:pt x="69925" y="20425"/>
                    <a:pt x="69629" y="20425"/>
                    <a:pt x="69481" y="20851"/>
                  </a:cubicBezTo>
                  <a:cubicBezTo>
                    <a:pt x="69629" y="20425"/>
                    <a:pt x="70074" y="21276"/>
                    <a:pt x="70074" y="21276"/>
                  </a:cubicBezTo>
                  <a:cubicBezTo>
                    <a:pt x="69925" y="21702"/>
                    <a:pt x="69481" y="20851"/>
                    <a:pt x="69185" y="20851"/>
                  </a:cubicBezTo>
                  <a:cubicBezTo>
                    <a:pt x="68888" y="20851"/>
                    <a:pt x="68444" y="20851"/>
                    <a:pt x="68000" y="20851"/>
                  </a:cubicBezTo>
                  <a:cubicBezTo>
                    <a:pt x="67851" y="20851"/>
                    <a:pt x="67851" y="20425"/>
                    <a:pt x="67703" y="20425"/>
                  </a:cubicBezTo>
                  <a:cubicBezTo>
                    <a:pt x="67555" y="20000"/>
                    <a:pt x="67111" y="20425"/>
                    <a:pt x="66962" y="20425"/>
                  </a:cubicBezTo>
                  <a:cubicBezTo>
                    <a:pt x="66814" y="20000"/>
                    <a:pt x="66518" y="20000"/>
                    <a:pt x="66370" y="19574"/>
                  </a:cubicBezTo>
                  <a:cubicBezTo>
                    <a:pt x="66370" y="19148"/>
                    <a:pt x="66666" y="19148"/>
                    <a:pt x="66666" y="18723"/>
                  </a:cubicBezTo>
                  <a:cubicBezTo>
                    <a:pt x="66814" y="18297"/>
                    <a:pt x="65481" y="18297"/>
                    <a:pt x="65333" y="18297"/>
                  </a:cubicBezTo>
                  <a:cubicBezTo>
                    <a:pt x="64592" y="17872"/>
                    <a:pt x="64000" y="18297"/>
                    <a:pt x="63259" y="18297"/>
                  </a:cubicBezTo>
                  <a:cubicBezTo>
                    <a:pt x="62814" y="18297"/>
                    <a:pt x="62962" y="18297"/>
                    <a:pt x="63111" y="19148"/>
                  </a:cubicBezTo>
                  <a:cubicBezTo>
                    <a:pt x="63111" y="19574"/>
                    <a:pt x="62814" y="19148"/>
                    <a:pt x="62814" y="19148"/>
                  </a:cubicBezTo>
                  <a:cubicBezTo>
                    <a:pt x="62518" y="19148"/>
                    <a:pt x="62666" y="18723"/>
                    <a:pt x="62666" y="18297"/>
                  </a:cubicBezTo>
                  <a:cubicBezTo>
                    <a:pt x="62666" y="17446"/>
                    <a:pt x="62518" y="16170"/>
                    <a:pt x="62222" y="17021"/>
                  </a:cubicBezTo>
                  <a:cubicBezTo>
                    <a:pt x="62222" y="17872"/>
                    <a:pt x="61629" y="17872"/>
                    <a:pt x="61333" y="17446"/>
                  </a:cubicBezTo>
                  <a:cubicBezTo>
                    <a:pt x="61185" y="17021"/>
                    <a:pt x="61481" y="16170"/>
                    <a:pt x="60888" y="16595"/>
                  </a:cubicBezTo>
                  <a:cubicBezTo>
                    <a:pt x="60740" y="16595"/>
                    <a:pt x="60592" y="16595"/>
                    <a:pt x="60444" y="16595"/>
                  </a:cubicBezTo>
                  <a:cubicBezTo>
                    <a:pt x="60296" y="16170"/>
                    <a:pt x="60148" y="16595"/>
                    <a:pt x="59851" y="17021"/>
                  </a:cubicBezTo>
                  <a:cubicBezTo>
                    <a:pt x="59555" y="17872"/>
                    <a:pt x="60296" y="17446"/>
                    <a:pt x="60296" y="17872"/>
                  </a:cubicBezTo>
                  <a:cubicBezTo>
                    <a:pt x="60296" y="18723"/>
                    <a:pt x="59703" y="18297"/>
                    <a:pt x="59555" y="18723"/>
                  </a:cubicBezTo>
                  <a:cubicBezTo>
                    <a:pt x="59407" y="19148"/>
                    <a:pt x="59111" y="19148"/>
                    <a:pt x="58814" y="19574"/>
                  </a:cubicBezTo>
                  <a:cubicBezTo>
                    <a:pt x="58518" y="20000"/>
                    <a:pt x="58222" y="20000"/>
                    <a:pt x="57777" y="20000"/>
                  </a:cubicBezTo>
                  <a:cubicBezTo>
                    <a:pt x="57481" y="20000"/>
                    <a:pt x="57481" y="20000"/>
                    <a:pt x="57333" y="20851"/>
                  </a:cubicBezTo>
                  <a:cubicBezTo>
                    <a:pt x="57185" y="21276"/>
                    <a:pt x="56592" y="21702"/>
                    <a:pt x="56444" y="21702"/>
                  </a:cubicBezTo>
                  <a:cubicBezTo>
                    <a:pt x="56444" y="21276"/>
                    <a:pt x="56740" y="21276"/>
                    <a:pt x="56740" y="21276"/>
                  </a:cubicBezTo>
                  <a:cubicBezTo>
                    <a:pt x="57037" y="20851"/>
                    <a:pt x="57037" y="20000"/>
                    <a:pt x="57185" y="19574"/>
                  </a:cubicBezTo>
                  <a:cubicBezTo>
                    <a:pt x="57333" y="18723"/>
                    <a:pt x="57481" y="19574"/>
                    <a:pt x="57629" y="19148"/>
                  </a:cubicBezTo>
                  <a:cubicBezTo>
                    <a:pt x="57777" y="19148"/>
                    <a:pt x="57777" y="18723"/>
                    <a:pt x="57925" y="18723"/>
                  </a:cubicBezTo>
                  <a:cubicBezTo>
                    <a:pt x="58370" y="17872"/>
                    <a:pt x="58962" y="17446"/>
                    <a:pt x="59407" y="16595"/>
                  </a:cubicBezTo>
                  <a:cubicBezTo>
                    <a:pt x="59703" y="16170"/>
                    <a:pt x="60000" y="15744"/>
                    <a:pt x="60296" y="15319"/>
                  </a:cubicBezTo>
                  <a:cubicBezTo>
                    <a:pt x="60888" y="14042"/>
                    <a:pt x="61629" y="13191"/>
                    <a:pt x="62222" y="12340"/>
                  </a:cubicBezTo>
                  <a:cubicBezTo>
                    <a:pt x="62666" y="11914"/>
                    <a:pt x="63111" y="11063"/>
                    <a:pt x="62666" y="9787"/>
                  </a:cubicBezTo>
                  <a:cubicBezTo>
                    <a:pt x="62518" y="9361"/>
                    <a:pt x="62518" y="10212"/>
                    <a:pt x="62370" y="9787"/>
                  </a:cubicBezTo>
                  <a:cubicBezTo>
                    <a:pt x="62222" y="9361"/>
                    <a:pt x="62074" y="9361"/>
                    <a:pt x="61925" y="8936"/>
                  </a:cubicBezTo>
                  <a:cubicBezTo>
                    <a:pt x="61925" y="8510"/>
                    <a:pt x="62666" y="9361"/>
                    <a:pt x="62666" y="9361"/>
                  </a:cubicBezTo>
                  <a:cubicBezTo>
                    <a:pt x="62814" y="9361"/>
                    <a:pt x="63259" y="9361"/>
                    <a:pt x="62962" y="8510"/>
                  </a:cubicBezTo>
                  <a:cubicBezTo>
                    <a:pt x="62814" y="8085"/>
                    <a:pt x="62814" y="7659"/>
                    <a:pt x="62666" y="7234"/>
                  </a:cubicBezTo>
                  <a:cubicBezTo>
                    <a:pt x="62518" y="6382"/>
                    <a:pt x="62370" y="8085"/>
                    <a:pt x="62222" y="8085"/>
                  </a:cubicBezTo>
                  <a:cubicBezTo>
                    <a:pt x="62222" y="7659"/>
                    <a:pt x="62222" y="7234"/>
                    <a:pt x="62222" y="7234"/>
                  </a:cubicBezTo>
                  <a:cubicBezTo>
                    <a:pt x="62222" y="6808"/>
                    <a:pt x="62222" y="6808"/>
                    <a:pt x="62074" y="6382"/>
                  </a:cubicBezTo>
                  <a:cubicBezTo>
                    <a:pt x="62074" y="5957"/>
                    <a:pt x="61777" y="5531"/>
                    <a:pt x="61629" y="5531"/>
                  </a:cubicBezTo>
                  <a:cubicBezTo>
                    <a:pt x="61333" y="5106"/>
                    <a:pt x="61185" y="5106"/>
                    <a:pt x="60888" y="4680"/>
                  </a:cubicBezTo>
                  <a:cubicBezTo>
                    <a:pt x="60592" y="4680"/>
                    <a:pt x="60592" y="4680"/>
                    <a:pt x="60148" y="5106"/>
                  </a:cubicBezTo>
                  <a:cubicBezTo>
                    <a:pt x="59851" y="5106"/>
                    <a:pt x="58814" y="3829"/>
                    <a:pt x="58666" y="5106"/>
                  </a:cubicBezTo>
                  <a:cubicBezTo>
                    <a:pt x="58518" y="5531"/>
                    <a:pt x="57629" y="5957"/>
                    <a:pt x="57481" y="5531"/>
                  </a:cubicBezTo>
                  <a:cubicBezTo>
                    <a:pt x="57481" y="5531"/>
                    <a:pt x="58370" y="3829"/>
                    <a:pt x="58074" y="3404"/>
                  </a:cubicBezTo>
                  <a:cubicBezTo>
                    <a:pt x="58074" y="3404"/>
                    <a:pt x="57037" y="3829"/>
                    <a:pt x="56888" y="3404"/>
                  </a:cubicBezTo>
                  <a:cubicBezTo>
                    <a:pt x="56888" y="2978"/>
                    <a:pt x="57185" y="2978"/>
                    <a:pt x="57185" y="2978"/>
                  </a:cubicBezTo>
                  <a:cubicBezTo>
                    <a:pt x="57185" y="2553"/>
                    <a:pt x="56000" y="2978"/>
                    <a:pt x="56000" y="2978"/>
                  </a:cubicBezTo>
                  <a:cubicBezTo>
                    <a:pt x="56148" y="2127"/>
                    <a:pt x="56740" y="2553"/>
                    <a:pt x="56888" y="2127"/>
                  </a:cubicBezTo>
                  <a:cubicBezTo>
                    <a:pt x="57037" y="1702"/>
                    <a:pt x="57333" y="2127"/>
                    <a:pt x="57185" y="1702"/>
                  </a:cubicBezTo>
                  <a:cubicBezTo>
                    <a:pt x="57185" y="1276"/>
                    <a:pt x="57185" y="851"/>
                    <a:pt x="57037" y="851"/>
                  </a:cubicBezTo>
                  <a:cubicBezTo>
                    <a:pt x="56592" y="851"/>
                    <a:pt x="56444" y="425"/>
                    <a:pt x="56000" y="425"/>
                  </a:cubicBezTo>
                  <a:cubicBezTo>
                    <a:pt x="55703" y="0"/>
                    <a:pt x="55407" y="425"/>
                    <a:pt x="55111" y="851"/>
                  </a:cubicBezTo>
                  <a:cubicBezTo>
                    <a:pt x="54518" y="1276"/>
                    <a:pt x="53925" y="2553"/>
                    <a:pt x="53629" y="3404"/>
                  </a:cubicBezTo>
                  <a:cubicBezTo>
                    <a:pt x="53481" y="3829"/>
                    <a:pt x="53481" y="3829"/>
                    <a:pt x="53629" y="4255"/>
                  </a:cubicBezTo>
                  <a:cubicBezTo>
                    <a:pt x="53777" y="4255"/>
                    <a:pt x="53629" y="4680"/>
                    <a:pt x="53629" y="5106"/>
                  </a:cubicBezTo>
                  <a:cubicBezTo>
                    <a:pt x="53629" y="5957"/>
                    <a:pt x="54222" y="5531"/>
                    <a:pt x="54222" y="5957"/>
                  </a:cubicBezTo>
                  <a:cubicBezTo>
                    <a:pt x="54222" y="5531"/>
                    <a:pt x="53481" y="5957"/>
                    <a:pt x="53333" y="5957"/>
                  </a:cubicBezTo>
                  <a:cubicBezTo>
                    <a:pt x="53185" y="5957"/>
                    <a:pt x="52296" y="5531"/>
                    <a:pt x="52148" y="5957"/>
                  </a:cubicBezTo>
                  <a:cubicBezTo>
                    <a:pt x="52148" y="5531"/>
                    <a:pt x="52592" y="7234"/>
                    <a:pt x="52592" y="7234"/>
                  </a:cubicBezTo>
                  <a:cubicBezTo>
                    <a:pt x="52740" y="7659"/>
                    <a:pt x="52000" y="6808"/>
                    <a:pt x="51851" y="6808"/>
                  </a:cubicBezTo>
                  <a:cubicBezTo>
                    <a:pt x="51703" y="6808"/>
                    <a:pt x="51407" y="7234"/>
                    <a:pt x="51111" y="7659"/>
                  </a:cubicBezTo>
                  <a:cubicBezTo>
                    <a:pt x="51111" y="7659"/>
                    <a:pt x="51111" y="7659"/>
                    <a:pt x="50962" y="7659"/>
                  </a:cubicBezTo>
                  <a:cubicBezTo>
                    <a:pt x="50666" y="7659"/>
                    <a:pt x="50962" y="7659"/>
                    <a:pt x="50814" y="7234"/>
                  </a:cubicBezTo>
                  <a:cubicBezTo>
                    <a:pt x="50814" y="7659"/>
                    <a:pt x="50074" y="8510"/>
                    <a:pt x="50074" y="8510"/>
                  </a:cubicBezTo>
                  <a:cubicBezTo>
                    <a:pt x="50074" y="8085"/>
                    <a:pt x="50370" y="7659"/>
                    <a:pt x="50370" y="7659"/>
                  </a:cubicBezTo>
                  <a:cubicBezTo>
                    <a:pt x="50370" y="7234"/>
                    <a:pt x="49629" y="7659"/>
                    <a:pt x="49481" y="7234"/>
                  </a:cubicBezTo>
                  <a:cubicBezTo>
                    <a:pt x="49481" y="7234"/>
                    <a:pt x="49777" y="6808"/>
                    <a:pt x="49777" y="6808"/>
                  </a:cubicBezTo>
                  <a:cubicBezTo>
                    <a:pt x="49629" y="7234"/>
                    <a:pt x="48888" y="7659"/>
                    <a:pt x="48592" y="7659"/>
                  </a:cubicBezTo>
                  <a:cubicBezTo>
                    <a:pt x="47851" y="8085"/>
                    <a:pt x="48740" y="8085"/>
                    <a:pt x="48888" y="8510"/>
                  </a:cubicBezTo>
                  <a:cubicBezTo>
                    <a:pt x="48740" y="8085"/>
                    <a:pt x="48000" y="8936"/>
                    <a:pt x="47851" y="8936"/>
                  </a:cubicBezTo>
                  <a:cubicBezTo>
                    <a:pt x="47703" y="8936"/>
                    <a:pt x="47555" y="8936"/>
                    <a:pt x="47407" y="9361"/>
                  </a:cubicBezTo>
                  <a:cubicBezTo>
                    <a:pt x="47259" y="9787"/>
                    <a:pt x="46962" y="9361"/>
                    <a:pt x="46666" y="9361"/>
                  </a:cubicBezTo>
                  <a:cubicBezTo>
                    <a:pt x="46518" y="9361"/>
                    <a:pt x="46370" y="10212"/>
                    <a:pt x="46074" y="10212"/>
                  </a:cubicBezTo>
                  <a:cubicBezTo>
                    <a:pt x="45777" y="10638"/>
                    <a:pt x="45629" y="10212"/>
                    <a:pt x="45481" y="10638"/>
                  </a:cubicBezTo>
                  <a:cubicBezTo>
                    <a:pt x="45333" y="11063"/>
                    <a:pt x="45185" y="11489"/>
                    <a:pt x="45037" y="11489"/>
                  </a:cubicBezTo>
                  <a:cubicBezTo>
                    <a:pt x="44740" y="11489"/>
                    <a:pt x="44444" y="11489"/>
                    <a:pt x="44296" y="11489"/>
                  </a:cubicBezTo>
                  <a:cubicBezTo>
                    <a:pt x="44296" y="11489"/>
                    <a:pt x="44740" y="12340"/>
                    <a:pt x="44740" y="12340"/>
                  </a:cubicBezTo>
                  <a:cubicBezTo>
                    <a:pt x="44592" y="12765"/>
                    <a:pt x="43703" y="12765"/>
                    <a:pt x="43703" y="12765"/>
                  </a:cubicBezTo>
                  <a:cubicBezTo>
                    <a:pt x="43703" y="12765"/>
                    <a:pt x="44296" y="12765"/>
                    <a:pt x="44296" y="12765"/>
                  </a:cubicBezTo>
                  <a:cubicBezTo>
                    <a:pt x="44296" y="12765"/>
                    <a:pt x="44000" y="12765"/>
                    <a:pt x="43851" y="12765"/>
                  </a:cubicBezTo>
                  <a:cubicBezTo>
                    <a:pt x="44000" y="12765"/>
                    <a:pt x="44296" y="13191"/>
                    <a:pt x="44296" y="13191"/>
                  </a:cubicBezTo>
                  <a:cubicBezTo>
                    <a:pt x="44148" y="13191"/>
                    <a:pt x="44148" y="13191"/>
                    <a:pt x="44000" y="13191"/>
                  </a:cubicBezTo>
                  <a:cubicBezTo>
                    <a:pt x="44148" y="13191"/>
                    <a:pt x="44000" y="13617"/>
                    <a:pt x="44000" y="13617"/>
                  </a:cubicBezTo>
                  <a:cubicBezTo>
                    <a:pt x="44000" y="14042"/>
                    <a:pt x="43555" y="13617"/>
                    <a:pt x="43555" y="13617"/>
                  </a:cubicBezTo>
                  <a:cubicBezTo>
                    <a:pt x="43555" y="14042"/>
                    <a:pt x="43851" y="14042"/>
                    <a:pt x="43851" y="14468"/>
                  </a:cubicBezTo>
                  <a:cubicBezTo>
                    <a:pt x="44000" y="14468"/>
                    <a:pt x="43703" y="14468"/>
                    <a:pt x="43703" y="14468"/>
                  </a:cubicBezTo>
                  <a:cubicBezTo>
                    <a:pt x="43703" y="15319"/>
                    <a:pt x="44296" y="14468"/>
                    <a:pt x="44148" y="15319"/>
                  </a:cubicBezTo>
                  <a:cubicBezTo>
                    <a:pt x="43851" y="16170"/>
                    <a:pt x="44592" y="16595"/>
                    <a:pt x="44148" y="17021"/>
                  </a:cubicBezTo>
                  <a:cubicBezTo>
                    <a:pt x="43851" y="17021"/>
                    <a:pt x="43555" y="17021"/>
                    <a:pt x="43259" y="17021"/>
                  </a:cubicBezTo>
                  <a:cubicBezTo>
                    <a:pt x="43111" y="17446"/>
                    <a:pt x="43111" y="17872"/>
                    <a:pt x="42814" y="17446"/>
                  </a:cubicBezTo>
                  <a:cubicBezTo>
                    <a:pt x="42666" y="17446"/>
                    <a:pt x="42518" y="17446"/>
                    <a:pt x="42370" y="17446"/>
                  </a:cubicBezTo>
                  <a:cubicBezTo>
                    <a:pt x="41777" y="17872"/>
                    <a:pt x="41185" y="17872"/>
                    <a:pt x="40592" y="17872"/>
                  </a:cubicBezTo>
                  <a:cubicBezTo>
                    <a:pt x="40296" y="17872"/>
                    <a:pt x="40000" y="17872"/>
                    <a:pt x="39851" y="18297"/>
                  </a:cubicBezTo>
                  <a:cubicBezTo>
                    <a:pt x="39703" y="18723"/>
                    <a:pt x="39555" y="19148"/>
                    <a:pt x="39555" y="19574"/>
                  </a:cubicBezTo>
                  <a:cubicBezTo>
                    <a:pt x="39555" y="20000"/>
                    <a:pt x="39851" y="20425"/>
                    <a:pt x="39851" y="20851"/>
                  </a:cubicBezTo>
                  <a:cubicBezTo>
                    <a:pt x="39703" y="21702"/>
                    <a:pt x="39703" y="22127"/>
                    <a:pt x="39851" y="22553"/>
                  </a:cubicBezTo>
                  <a:cubicBezTo>
                    <a:pt x="40148" y="23404"/>
                    <a:pt x="40592" y="22978"/>
                    <a:pt x="40888" y="23829"/>
                  </a:cubicBezTo>
                  <a:cubicBezTo>
                    <a:pt x="40888" y="23829"/>
                    <a:pt x="41185" y="25531"/>
                    <a:pt x="41185" y="25531"/>
                  </a:cubicBezTo>
                  <a:cubicBezTo>
                    <a:pt x="40592" y="25531"/>
                    <a:pt x="40444" y="25531"/>
                    <a:pt x="40000" y="24680"/>
                  </a:cubicBezTo>
                  <a:cubicBezTo>
                    <a:pt x="39555" y="23829"/>
                    <a:pt x="38814" y="22978"/>
                    <a:pt x="38222" y="22978"/>
                  </a:cubicBezTo>
                  <a:cubicBezTo>
                    <a:pt x="37925" y="22978"/>
                    <a:pt x="38074" y="22553"/>
                    <a:pt x="37777" y="22127"/>
                  </a:cubicBezTo>
                  <a:cubicBezTo>
                    <a:pt x="37629" y="22127"/>
                    <a:pt x="37037" y="22127"/>
                    <a:pt x="37037" y="22978"/>
                  </a:cubicBezTo>
                  <a:cubicBezTo>
                    <a:pt x="37037" y="23404"/>
                    <a:pt x="37629" y="23404"/>
                    <a:pt x="37629" y="23404"/>
                  </a:cubicBezTo>
                  <a:cubicBezTo>
                    <a:pt x="37629" y="23404"/>
                    <a:pt x="37185" y="23829"/>
                    <a:pt x="37333" y="23829"/>
                  </a:cubicBezTo>
                  <a:cubicBezTo>
                    <a:pt x="37629" y="24255"/>
                    <a:pt x="37777" y="23829"/>
                    <a:pt x="37925" y="24680"/>
                  </a:cubicBezTo>
                  <a:cubicBezTo>
                    <a:pt x="37925" y="25531"/>
                    <a:pt x="37481" y="25106"/>
                    <a:pt x="37333" y="25106"/>
                  </a:cubicBezTo>
                  <a:cubicBezTo>
                    <a:pt x="37037" y="24680"/>
                    <a:pt x="36888" y="24255"/>
                    <a:pt x="36592" y="24680"/>
                  </a:cubicBezTo>
                  <a:cubicBezTo>
                    <a:pt x="36296" y="24680"/>
                    <a:pt x="36444" y="25957"/>
                    <a:pt x="36592" y="26382"/>
                  </a:cubicBezTo>
                  <a:cubicBezTo>
                    <a:pt x="36740" y="26808"/>
                    <a:pt x="37037" y="26808"/>
                    <a:pt x="37185" y="26808"/>
                  </a:cubicBezTo>
                  <a:cubicBezTo>
                    <a:pt x="37481" y="27234"/>
                    <a:pt x="37777" y="27234"/>
                    <a:pt x="37925" y="27659"/>
                  </a:cubicBezTo>
                  <a:cubicBezTo>
                    <a:pt x="38074" y="28085"/>
                    <a:pt x="38074" y="28510"/>
                    <a:pt x="38074" y="28510"/>
                  </a:cubicBezTo>
                  <a:cubicBezTo>
                    <a:pt x="38222" y="28510"/>
                    <a:pt x="38370" y="28510"/>
                    <a:pt x="38518" y="28510"/>
                  </a:cubicBezTo>
                  <a:cubicBezTo>
                    <a:pt x="38518" y="28510"/>
                    <a:pt x="38074" y="28936"/>
                    <a:pt x="38074" y="28936"/>
                  </a:cubicBezTo>
                  <a:cubicBezTo>
                    <a:pt x="37777" y="28936"/>
                    <a:pt x="37777" y="28510"/>
                    <a:pt x="37629" y="28085"/>
                  </a:cubicBezTo>
                  <a:cubicBezTo>
                    <a:pt x="37333" y="27659"/>
                    <a:pt x="36888" y="27659"/>
                    <a:pt x="36444" y="27659"/>
                  </a:cubicBezTo>
                  <a:cubicBezTo>
                    <a:pt x="36296" y="27659"/>
                    <a:pt x="35555" y="27234"/>
                    <a:pt x="35851" y="26382"/>
                  </a:cubicBezTo>
                  <a:cubicBezTo>
                    <a:pt x="36000" y="26382"/>
                    <a:pt x="35851" y="25957"/>
                    <a:pt x="35851" y="25531"/>
                  </a:cubicBezTo>
                  <a:cubicBezTo>
                    <a:pt x="35703" y="25106"/>
                    <a:pt x="35851" y="24680"/>
                    <a:pt x="35851" y="24255"/>
                  </a:cubicBezTo>
                  <a:cubicBezTo>
                    <a:pt x="36000" y="23404"/>
                    <a:pt x="36148" y="21702"/>
                    <a:pt x="35851" y="21276"/>
                  </a:cubicBezTo>
                  <a:cubicBezTo>
                    <a:pt x="35259" y="20851"/>
                    <a:pt x="35703" y="22978"/>
                    <a:pt x="35555" y="23829"/>
                  </a:cubicBezTo>
                  <a:cubicBezTo>
                    <a:pt x="35259" y="24680"/>
                    <a:pt x="34814" y="25106"/>
                    <a:pt x="34518" y="25957"/>
                  </a:cubicBezTo>
                  <a:cubicBezTo>
                    <a:pt x="34074" y="27234"/>
                    <a:pt x="34222" y="26808"/>
                    <a:pt x="34518" y="27659"/>
                  </a:cubicBezTo>
                  <a:cubicBezTo>
                    <a:pt x="34666" y="28085"/>
                    <a:pt x="35111" y="29361"/>
                    <a:pt x="35111" y="30212"/>
                  </a:cubicBezTo>
                  <a:cubicBezTo>
                    <a:pt x="35111" y="30212"/>
                    <a:pt x="34962" y="31063"/>
                    <a:pt x="34814" y="31063"/>
                  </a:cubicBezTo>
                  <a:cubicBezTo>
                    <a:pt x="34666" y="31914"/>
                    <a:pt x="34518" y="32765"/>
                    <a:pt x="34518" y="33617"/>
                  </a:cubicBezTo>
                  <a:cubicBezTo>
                    <a:pt x="34518" y="33617"/>
                    <a:pt x="34666" y="35744"/>
                    <a:pt x="34814" y="35744"/>
                  </a:cubicBezTo>
                  <a:cubicBezTo>
                    <a:pt x="35111" y="35744"/>
                    <a:pt x="35407" y="35744"/>
                    <a:pt x="35703" y="35319"/>
                  </a:cubicBezTo>
                  <a:cubicBezTo>
                    <a:pt x="36000" y="34893"/>
                    <a:pt x="36444" y="35319"/>
                    <a:pt x="36740" y="35744"/>
                  </a:cubicBezTo>
                  <a:cubicBezTo>
                    <a:pt x="37185" y="35744"/>
                    <a:pt x="37481" y="36595"/>
                    <a:pt x="37629" y="37872"/>
                  </a:cubicBezTo>
                  <a:cubicBezTo>
                    <a:pt x="37777" y="38723"/>
                    <a:pt x="37185" y="40000"/>
                    <a:pt x="37481" y="40425"/>
                  </a:cubicBezTo>
                  <a:cubicBezTo>
                    <a:pt x="37481" y="40425"/>
                    <a:pt x="38370" y="41276"/>
                    <a:pt x="38370" y="41276"/>
                  </a:cubicBezTo>
                  <a:cubicBezTo>
                    <a:pt x="38370" y="41702"/>
                    <a:pt x="37333" y="40851"/>
                    <a:pt x="37185" y="40851"/>
                  </a:cubicBezTo>
                  <a:cubicBezTo>
                    <a:pt x="37185" y="40851"/>
                    <a:pt x="37037" y="39574"/>
                    <a:pt x="37037" y="39574"/>
                  </a:cubicBezTo>
                  <a:cubicBezTo>
                    <a:pt x="37185" y="38723"/>
                    <a:pt x="37333" y="38297"/>
                    <a:pt x="37037" y="37872"/>
                  </a:cubicBezTo>
                  <a:cubicBezTo>
                    <a:pt x="36740" y="37446"/>
                    <a:pt x="36888" y="36595"/>
                    <a:pt x="36592" y="36170"/>
                  </a:cubicBezTo>
                  <a:cubicBezTo>
                    <a:pt x="36296" y="36170"/>
                    <a:pt x="36000" y="36595"/>
                    <a:pt x="35703" y="36595"/>
                  </a:cubicBezTo>
                  <a:cubicBezTo>
                    <a:pt x="35703" y="36595"/>
                    <a:pt x="35111" y="37021"/>
                    <a:pt x="35111" y="37446"/>
                  </a:cubicBezTo>
                  <a:cubicBezTo>
                    <a:pt x="35259" y="37446"/>
                    <a:pt x="35407" y="37446"/>
                    <a:pt x="35259" y="37446"/>
                  </a:cubicBezTo>
                  <a:cubicBezTo>
                    <a:pt x="35259" y="37872"/>
                    <a:pt x="34962" y="38297"/>
                    <a:pt x="35111" y="38723"/>
                  </a:cubicBezTo>
                  <a:cubicBezTo>
                    <a:pt x="35703" y="39574"/>
                    <a:pt x="35259" y="40851"/>
                    <a:pt x="34962" y="41702"/>
                  </a:cubicBezTo>
                  <a:cubicBezTo>
                    <a:pt x="34814" y="42127"/>
                    <a:pt x="34666" y="42978"/>
                    <a:pt x="34666" y="43404"/>
                  </a:cubicBezTo>
                  <a:cubicBezTo>
                    <a:pt x="34518" y="43829"/>
                    <a:pt x="34222" y="44255"/>
                    <a:pt x="33925" y="44255"/>
                  </a:cubicBezTo>
                  <a:cubicBezTo>
                    <a:pt x="33777" y="44680"/>
                    <a:pt x="33629" y="44680"/>
                    <a:pt x="33629" y="45531"/>
                  </a:cubicBezTo>
                  <a:cubicBezTo>
                    <a:pt x="33481" y="46382"/>
                    <a:pt x="33185" y="45957"/>
                    <a:pt x="33037" y="45957"/>
                  </a:cubicBezTo>
                  <a:cubicBezTo>
                    <a:pt x="32592" y="45531"/>
                    <a:pt x="32296" y="45957"/>
                    <a:pt x="32000" y="45531"/>
                  </a:cubicBezTo>
                  <a:cubicBezTo>
                    <a:pt x="31851" y="45531"/>
                    <a:pt x="31703" y="45106"/>
                    <a:pt x="31555" y="45106"/>
                  </a:cubicBezTo>
                  <a:cubicBezTo>
                    <a:pt x="31259" y="45106"/>
                    <a:pt x="31259" y="44680"/>
                    <a:pt x="31111" y="44255"/>
                  </a:cubicBezTo>
                  <a:cubicBezTo>
                    <a:pt x="31111" y="44255"/>
                    <a:pt x="31407" y="43829"/>
                    <a:pt x="31407" y="44255"/>
                  </a:cubicBezTo>
                  <a:cubicBezTo>
                    <a:pt x="31555" y="45106"/>
                    <a:pt x="31851" y="45106"/>
                    <a:pt x="31851" y="44680"/>
                  </a:cubicBezTo>
                  <a:cubicBezTo>
                    <a:pt x="32000" y="44255"/>
                    <a:pt x="32740" y="45531"/>
                    <a:pt x="33037" y="44680"/>
                  </a:cubicBezTo>
                  <a:cubicBezTo>
                    <a:pt x="33037" y="44255"/>
                    <a:pt x="32740" y="43829"/>
                    <a:pt x="33037" y="43829"/>
                  </a:cubicBezTo>
                  <a:cubicBezTo>
                    <a:pt x="33185" y="43404"/>
                    <a:pt x="33481" y="42978"/>
                    <a:pt x="33629" y="42553"/>
                  </a:cubicBezTo>
                  <a:cubicBezTo>
                    <a:pt x="33777" y="41702"/>
                    <a:pt x="33629" y="41702"/>
                    <a:pt x="34074" y="41276"/>
                  </a:cubicBezTo>
                  <a:cubicBezTo>
                    <a:pt x="34518" y="40425"/>
                    <a:pt x="33925" y="39574"/>
                    <a:pt x="34222" y="38723"/>
                  </a:cubicBezTo>
                  <a:cubicBezTo>
                    <a:pt x="34518" y="38297"/>
                    <a:pt x="34518" y="37872"/>
                    <a:pt x="34222" y="37446"/>
                  </a:cubicBezTo>
                  <a:cubicBezTo>
                    <a:pt x="34074" y="37446"/>
                    <a:pt x="33925" y="37021"/>
                    <a:pt x="33777" y="36595"/>
                  </a:cubicBezTo>
                  <a:cubicBezTo>
                    <a:pt x="33629" y="35744"/>
                    <a:pt x="33777" y="34468"/>
                    <a:pt x="33777" y="33617"/>
                  </a:cubicBezTo>
                  <a:cubicBezTo>
                    <a:pt x="33777" y="32765"/>
                    <a:pt x="33629" y="31914"/>
                    <a:pt x="33777" y="31063"/>
                  </a:cubicBezTo>
                  <a:cubicBezTo>
                    <a:pt x="33777" y="30212"/>
                    <a:pt x="34074" y="30212"/>
                    <a:pt x="34074" y="29361"/>
                  </a:cubicBezTo>
                  <a:cubicBezTo>
                    <a:pt x="33925" y="28510"/>
                    <a:pt x="33629" y="28085"/>
                    <a:pt x="33481" y="27659"/>
                  </a:cubicBezTo>
                  <a:cubicBezTo>
                    <a:pt x="33333" y="27234"/>
                    <a:pt x="33185" y="26808"/>
                    <a:pt x="33333" y="26382"/>
                  </a:cubicBezTo>
                  <a:cubicBezTo>
                    <a:pt x="33629" y="25957"/>
                    <a:pt x="33629" y="25106"/>
                    <a:pt x="33777" y="24255"/>
                  </a:cubicBezTo>
                  <a:cubicBezTo>
                    <a:pt x="33925" y="23829"/>
                    <a:pt x="34074" y="22553"/>
                    <a:pt x="33925" y="22127"/>
                  </a:cubicBezTo>
                  <a:cubicBezTo>
                    <a:pt x="33925" y="21702"/>
                    <a:pt x="33333" y="21276"/>
                    <a:pt x="33037" y="20851"/>
                  </a:cubicBezTo>
                  <a:cubicBezTo>
                    <a:pt x="32740" y="20851"/>
                    <a:pt x="32444" y="20851"/>
                    <a:pt x="32148" y="20851"/>
                  </a:cubicBezTo>
                  <a:cubicBezTo>
                    <a:pt x="32000" y="20851"/>
                    <a:pt x="31555" y="20425"/>
                    <a:pt x="31407" y="20851"/>
                  </a:cubicBezTo>
                  <a:cubicBezTo>
                    <a:pt x="30962" y="21702"/>
                    <a:pt x="30962" y="24680"/>
                    <a:pt x="30518" y="25531"/>
                  </a:cubicBezTo>
                  <a:cubicBezTo>
                    <a:pt x="30222" y="26808"/>
                    <a:pt x="29333" y="27234"/>
                    <a:pt x="29333" y="28936"/>
                  </a:cubicBezTo>
                  <a:cubicBezTo>
                    <a:pt x="29333" y="29361"/>
                    <a:pt x="29777" y="28936"/>
                    <a:pt x="29777" y="28936"/>
                  </a:cubicBezTo>
                  <a:cubicBezTo>
                    <a:pt x="29925" y="29361"/>
                    <a:pt x="29777" y="31063"/>
                    <a:pt x="29777" y="31063"/>
                  </a:cubicBezTo>
                  <a:cubicBezTo>
                    <a:pt x="29629" y="31914"/>
                    <a:pt x="29925" y="32340"/>
                    <a:pt x="29481" y="32340"/>
                  </a:cubicBezTo>
                  <a:cubicBezTo>
                    <a:pt x="29481" y="32765"/>
                    <a:pt x="29333" y="32765"/>
                    <a:pt x="29333" y="33191"/>
                  </a:cubicBezTo>
                  <a:cubicBezTo>
                    <a:pt x="29481" y="33617"/>
                    <a:pt x="29629" y="33617"/>
                    <a:pt x="29777" y="33617"/>
                  </a:cubicBezTo>
                  <a:cubicBezTo>
                    <a:pt x="29925" y="33617"/>
                    <a:pt x="30518" y="33617"/>
                    <a:pt x="30518" y="34042"/>
                  </a:cubicBezTo>
                  <a:cubicBezTo>
                    <a:pt x="30518" y="34893"/>
                    <a:pt x="30518" y="35744"/>
                    <a:pt x="30814" y="36170"/>
                  </a:cubicBezTo>
                  <a:cubicBezTo>
                    <a:pt x="31111" y="36595"/>
                    <a:pt x="31407" y="36170"/>
                    <a:pt x="31111" y="37021"/>
                  </a:cubicBezTo>
                  <a:cubicBezTo>
                    <a:pt x="30962" y="37446"/>
                    <a:pt x="30962" y="38297"/>
                    <a:pt x="30814" y="38723"/>
                  </a:cubicBezTo>
                  <a:cubicBezTo>
                    <a:pt x="30666" y="39574"/>
                    <a:pt x="29925" y="37446"/>
                    <a:pt x="29777" y="37021"/>
                  </a:cubicBezTo>
                  <a:cubicBezTo>
                    <a:pt x="29333" y="36170"/>
                    <a:pt x="28740" y="35744"/>
                    <a:pt x="28296" y="35319"/>
                  </a:cubicBezTo>
                  <a:cubicBezTo>
                    <a:pt x="28000" y="34893"/>
                    <a:pt x="27851" y="34468"/>
                    <a:pt x="27555" y="34042"/>
                  </a:cubicBezTo>
                  <a:cubicBezTo>
                    <a:pt x="27407" y="34042"/>
                    <a:pt x="27111" y="33617"/>
                    <a:pt x="26962" y="33617"/>
                  </a:cubicBezTo>
                  <a:cubicBezTo>
                    <a:pt x="26518" y="33617"/>
                    <a:pt x="26074" y="33191"/>
                    <a:pt x="25629" y="33191"/>
                  </a:cubicBezTo>
                  <a:cubicBezTo>
                    <a:pt x="25037" y="33191"/>
                    <a:pt x="24444" y="33191"/>
                    <a:pt x="24888" y="35319"/>
                  </a:cubicBezTo>
                  <a:cubicBezTo>
                    <a:pt x="25185" y="35744"/>
                    <a:pt x="25037" y="36595"/>
                    <a:pt x="24740" y="37021"/>
                  </a:cubicBezTo>
                  <a:cubicBezTo>
                    <a:pt x="24592" y="37446"/>
                    <a:pt x="24148" y="36595"/>
                    <a:pt x="24296" y="37872"/>
                  </a:cubicBezTo>
                  <a:cubicBezTo>
                    <a:pt x="24444" y="38297"/>
                    <a:pt x="23259" y="38297"/>
                    <a:pt x="23851" y="37021"/>
                  </a:cubicBezTo>
                  <a:cubicBezTo>
                    <a:pt x="24000" y="36595"/>
                    <a:pt x="23555" y="35744"/>
                    <a:pt x="23407" y="36170"/>
                  </a:cubicBezTo>
                  <a:cubicBezTo>
                    <a:pt x="23111" y="36170"/>
                    <a:pt x="22814" y="36595"/>
                    <a:pt x="22666" y="37021"/>
                  </a:cubicBezTo>
                  <a:cubicBezTo>
                    <a:pt x="22222" y="37872"/>
                    <a:pt x="21777" y="37021"/>
                    <a:pt x="21333" y="37446"/>
                  </a:cubicBezTo>
                  <a:cubicBezTo>
                    <a:pt x="20888" y="37872"/>
                    <a:pt x="20592" y="38723"/>
                    <a:pt x="20296" y="38723"/>
                  </a:cubicBezTo>
                  <a:cubicBezTo>
                    <a:pt x="20148" y="38723"/>
                    <a:pt x="19259" y="38723"/>
                    <a:pt x="19407" y="38297"/>
                  </a:cubicBezTo>
                  <a:cubicBezTo>
                    <a:pt x="19703" y="38297"/>
                    <a:pt x="19703" y="38297"/>
                    <a:pt x="19703" y="37872"/>
                  </a:cubicBezTo>
                  <a:cubicBezTo>
                    <a:pt x="19703" y="36595"/>
                    <a:pt x="20000" y="37021"/>
                    <a:pt x="20000" y="36170"/>
                  </a:cubicBezTo>
                  <a:cubicBezTo>
                    <a:pt x="20148" y="35744"/>
                    <a:pt x="19111" y="36595"/>
                    <a:pt x="19111" y="36595"/>
                  </a:cubicBezTo>
                  <a:cubicBezTo>
                    <a:pt x="18962" y="36595"/>
                    <a:pt x="18814" y="36595"/>
                    <a:pt x="18814" y="37021"/>
                  </a:cubicBezTo>
                  <a:cubicBezTo>
                    <a:pt x="18814" y="37446"/>
                    <a:pt x="18814" y="37872"/>
                    <a:pt x="18814" y="38297"/>
                  </a:cubicBezTo>
                  <a:cubicBezTo>
                    <a:pt x="18666" y="38297"/>
                    <a:pt x="18370" y="37872"/>
                    <a:pt x="18222" y="37872"/>
                  </a:cubicBezTo>
                  <a:cubicBezTo>
                    <a:pt x="17925" y="37872"/>
                    <a:pt x="17481" y="38297"/>
                    <a:pt x="17185" y="38723"/>
                  </a:cubicBezTo>
                  <a:cubicBezTo>
                    <a:pt x="16740" y="39148"/>
                    <a:pt x="16296" y="40000"/>
                    <a:pt x="15851" y="40425"/>
                  </a:cubicBezTo>
                  <a:cubicBezTo>
                    <a:pt x="15555" y="40425"/>
                    <a:pt x="15407" y="40851"/>
                    <a:pt x="15259" y="41702"/>
                  </a:cubicBezTo>
                  <a:cubicBezTo>
                    <a:pt x="15259" y="42127"/>
                    <a:pt x="15259" y="43404"/>
                    <a:pt x="14962" y="43404"/>
                  </a:cubicBezTo>
                  <a:cubicBezTo>
                    <a:pt x="14666" y="43404"/>
                    <a:pt x="14370" y="43829"/>
                    <a:pt x="14074" y="43829"/>
                  </a:cubicBezTo>
                  <a:cubicBezTo>
                    <a:pt x="13925" y="43829"/>
                    <a:pt x="13777" y="42978"/>
                    <a:pt x="13629" y="42553"/>
                  </a:cubicBezTo>
                  <a:cubicBezTo>
                    <a:pt x="13333" y="41702"/>
                    <a:pt x="12888" y="42127"/>
                    <a:pt x="13185" y="40851"/>
                  </a:cubicBezTo>
                  <a:cubicBezTo>
                    <a:pt x="13333" y="40000"/>
                    <a:pt x="13777" y="40425"/>
                    <a:pt x="13925" y="40000"/>
                  </a:cubicBezTo>
                  <a:cubicBezTo>
                    <a:pt x="14222" y="40000"/>
                    <a:pt x="14518" y="40425"/>
                    <a:pt x="14370" y="39574"/>
                  </a:cubicBezTo>
                  <a:cubicBezTo>
                    <a:pt x="14222" y="39148"/>
                    <a:pt x="14074" y="38297"/>
                    <a:pt x="13925" y="37872"/>
                  </a:cubicBezTo>
                  <a:cubicBezTo>
                    <a:pt x="13629" y="37021"/>
                    <a:pt x="13185" y="37446"/>
                    <a:pt x="12888" y="37446"/>
                  </a:cubicBezTo>
                  <a:cubicBezTo>
                    <a:pt x="12740" y="37446"/>
                    <a:pt x="11851" y="37021"/>
                    <a:pt x="11851" y="37021"/>
                  </a:cubicBezTo>
                  <a:cubicBezTo>
                    <a:pt x="11851" y="37021"/>
                    <a:pt x="12296" y="37446"/>
                    <a:pt x="12296" y="37446"/>
                  </a:cubicBezTo>
                  <a:cubicBezTo>
                    <a:pt x="12444" y="37872"/>
                    <a:pt x="12444" y="38297"/>
                    <a:pt x="12444" y="38723"/>
                  </a:cubicBezTo>
                  <a:cubicBezTo>
                    <a:pt x="12444" y="39148"/>
                    <a:pt x="12444" y="40000"/>
                    <a:pt x="12444" y="40425"/>
                  </a:cubicBezTo>
                  <a:cubicBezTo>
                    <a:pt x="12296" y="40851"/>
                    <a:pt x="12148" y="41276"/>
                    <a:pt x="12148" y="41702"/>
                  </a:cubicBezTo>
                  <a:cubicBezTo>
                    <a:pt x="12296" y="42553"/>
                    <a:pt x="12888" y="42553"/>
                    <a:pt x="12740" y="43829"/>
                  </a:cubicBezTo>
                  <a:cubicBezTo>
                    <a:pt x="12592" y="44255"/>
                    <a:pt x="12444" y="45106"/>
                    <a:pt x="12444" y="45531"/>
                  </a:cubicBezTo>
                  <a:cubicBezTo>
                    <a:pt x="12444" y="45531"/>
                    <a:pt x="12444" y="47234"/>
                    <a:pt x="12444" y="47234"/>
                  </a:cubicBezTo>
                  <a:cubicBezTo>
                    <a:pt x="12444" y="47234"/>
                    <a:pt x="12296" y="45957"/>
                    <a:pt x="12296" y="45957"/>
                  </a:cubicBezTo>
                  <a:cubicBezTo>
                    <a:pt x="12148" y="45957"/>
                    <a:pt x="12000" y="46808"/>
                    <a:pt x="11851" y="46382"/>
                  </a:cubicBezTo>
                  <a:cubicBezTo>
                    <a:pt x="11851" y="46382"/>
                    <a:pt x="12148" y="45957"/>
                    <a:pt x="12148" y="45531"/>
                  </a:cubicBezTo>
                  <a:cubicBezTo>
                    <a:pt x="12000" y="45106"/>
                    <a:pt x="11703" y="45106"/>
                    <a:pt x="11555" y="45106"/>
                  </a:cubicBezTo>
                  <a:cubicBezTo>
                    <a:pt x="11407" y="45106"/>
                    <a:pt x="11259" y="44680"/>
                    <a:pt x="11111" y="45106"/>
                  </a:cubicBezTo>
                  <a:cubicBezTo>
                    <a:pt x="10814" y="45106"/>
                    <a:pt x="10666" y="45957"/>
                    <a:pt x="10370" y="45957"/>
                  </a:cubicBezTo>
                  <a:cubicBezTo>
                    <a:pt x="10074" y="46808"/>
                    <a:pt x="9925" y="46808"/>
                    <a:pt x="9629" y="47659"/>
                  </a:cubicBezTo>
                  <a:cubicBezTo>
                    <a:pt x="9333" y="48510"/>
                    <a:pt x="9037" y="48510"/>
                    <a:pt x="9481" y="49361"/>
                  </a:cubicBezTo>
                  <a:cubicBezTo>
                    <a:pt x="9629" y="49787"/>
                    <a:pt x="9925" y="51063"/>
                    <a:pt x="9777" y="51489"/>
                  </a:cubicBezTo>
                  <a:cubicBezTo>
                    <a:pt x="9629" y="51914"/>
                    <a:pt x="8740" y="51063"/>
                    <a:pt x="8592" y="51063"/>
                  </a:cubicBezTo>
                  <a:cubicBezTo>
                    <a:pt x="8444" y="50638"/>
                    <a:pt x="8000" y="51063"/>
                    <a:pt x="7851" y="51063"/>
                  </a:cubicBezTo>
                  <a:cubicBezTo>
                    <a:pt x="8000" y="50638"/>
                    <a:pt x="7259" y="48936"/>
                    <a:pt x="7111" y="49787"/>
                  </a:cubicBezTo>
                  <a:cubicBezTo>
                    <a:pt x="6370" y="51489"/>
                    <a:pt x="8000" y="51914"/>
                    <a:pt x="8000" y="52765"/>
                  </a:cubicBezTo>
                  <a:cubicBezTo>
                    <a:pt x="7851" y="54468"/>
                    <a:pt x="7407" y="53617"/>
                    <a:pt x="6962" y="53617"/>
                  </a:cubicBezTo>
                  <a:cubicBezTo>
                    <a:pt x="6518" y="53191"/>
                    <a:pt x="6370" y="52340"/>
                    <a:pt x="5925" y="51914"/>
                  </a:cubicBezTo>
                  <a:cubicBezTo>
                    <a:pt x="5629" y="51489"/>
                    <a:pt x="5629" y="51063"/>
                    <a:pt x="5481" y="50212"/>
                  </a:cubicBezTo>
                  <a:cubicBezTo>
                    <a:pt x="5481" y="49361"/>
                    <a:pt x="5333" y="49361"/>
                    <a:pt x="5185" y="48936"/>
                  </a:cubicBezTo>
                  <a:cubicBezTo>
                    <a:pt x="5185" y="48510"/>
                    <a:pt x="5629" y="47659"/>
                    <a:pt x="5629" y="47659"/>
                  </a:cubicBezTo>
                  <a:cubicBezTo>
                    <a:pt x="5777" y="46382"/>
                    <a:pt x="5037" y="45531"/>
                    <a:pt x="4740" y="45531"/>
                  </a:cubicBezTo>
                  <a:cubicBezTo>
                    <a:pt x="4444" y="45106"/>
                    <a:pt x="4444" y="44255"/>
                    <a:pt x="4148" y="44255"/>
                  </a:cubicBezTo>
                  <a:cubicBezTo>
                    <a:pt x="4296" y="43829"/>
                    <a:pt x="3555" y="42127"/>
                    <a:pt x="3555" y="42127"/>
                  </a:cubicBezTo>
                  <a:cubicBezTo>
                    <a:pt x="3851" y="41702"/>
                    <a:pt x="4148" y="42978"/>
                    <a:pt x="4296" y="43404"/>
                  </a:cubicBezTo>
                  <a:cubicBezTo>
                    <a:pt x="4444" y="43829"/>
                    <a:pt x="4592" y="43829"/>
                    <a:pt x="4592" y="43404"/>
                  </a:cubicBezTo>
                  <a:cubicBezTo>
                    <a:pt x="4740" y="43404"/>
                    <a:pt x="4888" y="43829"/>
                    <a:pt x="4888" y="43829"/>
                  </a:cubicBezTo>
                  <a:cubicBezTo>
                    <a:pt x="5333" y="44255"/>
                    <a:pt x="5629" y="44680"/>
                    <a:pt x="6074" y="44680"/>
                  </a:cubicBezTo>
                  <a:cubicBezTo>
                    <a:pt x="6370" y="45106"/>
                    <a:pt x="6814" y="45106"/>
                    <a:pt x="7259" y="45531"/>
                  </a:cubicBezTo>
                  <a:cubicBezTo>
                    <a:pt x="8000" y="46382"/>
                    <a:pt x="8592" y="46382"/>
                    <a:pt x="9333" y="45106"/>
                  </a:cubicBezTo>
                  <a:cubicBezTo>
                    <a:pt x="9629" y="44680"/>
                    <a:pt x="9777" y="44255"/>
                    <a:pt x="10074" y="43829"/>
                  </a:cubicBezTo>
                  <a:cubicBezTo>
                    <a:pt x="10518" y="42978"/>
                    <a:pt x="10222" y="42553"/>
                    <a:pt x="10222" y="41276"/>
                  </a:cubicBezTo>
                  <a:cubicBezTo>
                    <a:pt x="10222" y="40000"/>
                    <a:pt x="9185" y="39574"/>
                    <a:pt x="8888" y="38723"/>
                  </a:cubicBezTo>
                  <a:cubicBezTo>
                    <a:pt x="8444" y="37872"/>
                    <a:pt x="7851" y="37021"/>
                    <a:pt x="7407" y="36595"/>
                  </a:cubicBezTo>
                  <a:cubicBezTo>
                    <a:pt x="6962" y="35744"/>
                    <a:pt x="6370" y="34893"/>
                    <a:pt x="5925" y="34893"/>
                  </a:cubicBezTo>
                  <a:cubicBezTo>
                    <a:pt x="5777" y="34468"/>
                    <a:pt x="5777" y="34893"/>
                    <a:pt x="5629" y="34893"/>
                  </a:cubicBezTo>
                  <a:cubicBezTo>
                    <a:pt x="5481" y="34893"/>
                    <a:pt x="5333" y="34468"/>
                    <a:pt x="5185" y="34468"/>
                  </a:cubicBezTo>
                  <a:cubicBezTo>
                    <a:pt x="4888" y="34042"/>
                    <a:pt x="4592" y="35744"/>
                    <a:pt x="4296" y="35744"/>
                  </a:cubicBezTo>
                  <a:cubicBezTo>
                    <a:pt x="4296" y="35319"/>
                    <a:pt x="4888" y="34042"/>
                    <a:pt x="4296" y="34042"/>
                  </a:cubicBezTo>
                  <a:cubicBezTo>
                    <a:pt x="4148" y="34042"/>
                    <a:pt x="3555" y="33191"/>
                    <a:pt x="3555" y="33191"/>
                  </a:cubicBezTo>
                  <a:cubicBezTo>
                    <a:pt x="3703" y="32765"/>
                    <a:pt x="4296" y="34042"/>
                    <a:pt x="4296" y="33191"/>
                  </a:cubicBezTo>
                  <a:cubicBezTo>
                    <a:pt x="4296" y="32765"/>
                    <a:pt x="3703" y="31914"/>
                    <a:pt x="3555" y="31914"/>
                  </a:cubicBezTo>
                  <a:cubicBezTo>
                    <a:pt x="3407" y="32340"/>
                    <a:pt x="2962" y="33191"/>
                    <a:pt x="2962" y="33191"/>
                  </a:cubicBezTo>
                  <a:cubicBezTo>
                    <a:pt x="2962" y="32765"/>
                    <a:pt x="2962" y="32765"/>
                    <a:pt x="2814" y="32340"/>
                  </a:cubicBezTo>
                  <a:cubicBezTo>
                    <a:pt x="2518" y="32340"/>
                    <a:pt x="2518" y="32765"/>
                    <a:pt x="2370" y="33191"/>
                  </a:cubicBezTo>
                  <a:cubicBezTo>
                    <a:pt x="2370" y="33191"/>
                    <a:pt x="2370" y="33191"/>
                    <a:pt x="2370" y="32765"/>
                  </a:cubicBezTo>
                  <a:cubicBezTo>
                    <a:pt x="2222" y="33191"/>
                    <a:pt x="2074" y="34042"/>
                    <a:pt x="1925" y="34042"/>
                  </a:cubicBezTo>
                  <a:cubicBezTo>
                    <a:pt x="1777" y="34468"/>
                    <a:pt x="1481" y="34468"/>
                    <a:pt x="1481" y="34468"/>
                  </a:cubicBezTo>
                  <a:cubicBezTo>
                    <a:pt x="1333" y="35319"/>
                    <a:pt x="740" y="35319"/>
                    <a:pt x="888" y="36170"/>
                  </a:cubicBezTo>
                  <a:cubicBezTo>
                    <a:pt x="1333" y="37021"/>
                    <a:pt x="740" y="36170"/>
                    <a:pt x="740" y="37446"/>
                  </a:cubicBezTo>
                  <a:cubicBezTo>
                    <a:pt x="740" y="38297"/>
                    <a:pt x="1333" y="38723"/>
                    <a:pt x="1481" y="39148"/>
                  </a:cubicBezTo>
                  <a:cubicBezTo>
                    <a:pt x="1777" y="39574"/>
                    <a:pt x="2074" y="40425"/>
                    <a:pt x="1925" y="41276"/>
                  </a:cubicBezTo>
                  <a:cubicBezTo>
                    <a:pt x="1777" y="42127"/>
                    <a:pt x="1333" y="42553"/>
                    <a:pt x="1333" y="43404"/>
                  </a:cubicBezTo>
                  <a:cubicBezTo>
                    <a:pt x="1481" y="44255"/>
                    <a:pt x="1777" y="45106"/>
                    <a:pt x="1925" y="45957"/>
                  </a:cubicBezTo>
                  <a:cubicBezTo>
                    <a:pt x="2074" y="46808"/>
                    <a:pt x="1777" y="46808"/>
                    <a:pt x="1777" y="47659"/>
                  </a:cubicBezTo>
                  <a:cubicBezTo>
                    <a:pt x="1777" y="48510"/>
                    <a:pt x="2222" y="49361"/>
                    <a:pt x="1925" y="49787"/>
                  </a:cubicBezTo>
                  <a:cubicBezTo>
                    <a:pt x="1629" y="50212"/>
                    <a:pt x="2074" y="51489"/>
                    <a:pt x="2074" y="51914"/>
                  </a:cubicBezTo>
                  <a:cubicBezTo>
                    <a:pt x="2370" y="52765"/>
                    <a:pt x="2666" y="52765"/>
                    <a:pt x="2222" y="53617"/>
                  </a:cubicBezTo>
                  <a:cubicBezTo>
                    <a:pt x="1925" y="54468"/>
                    <a:pt x="2074" y="54468"/>
                    <a:pt x="2222" y="54893"/>
                  </a:cubicBezTo>
                  <a:cubicBezTo>
                    <a:pt x="2962" y="56170"/>
                    <a:pt x="3407" y="57021"/>
                    <a:pt x="2666" y="58723"/>
                  </a:cubicBezTo>
                  <a:cubicBezTo>
                    <a:pt x="1925" y="60851"/>
                    <a:pt x="1185" y="62553"/>
                    <a:pt x="592" y="64680"/>
                  </a:cubicBezTo>
                  <a:cubicBezTo>
                    <a:pt x="888" y="64680"/>
                    <a:pt x="888" y="64255"/>
                    <a:pt x="1037" y="64680"/>
                  </a:cubicBezTo>
                  <a:cubicBezTo>
                    <a:pt x="1185" y="65531"/>
                    <a:pt x="1481" y="65531"/>
                    <a:pt x="1629" y="65957"/>
                  </a:cubicBezTo>
                  <a:cubicBezTo>
                    <a:pt x="2518" y="66808"/>
                    <a:pt x="1333" y="66808"/>
                    <a:pt x="1037" y="66808"/>
                  </a:cubicBezTo>
                  <a:cubicBezTo>
                    <a:pt x="740" y="66808"/>
                    <a:pt x="592" y="67234"/>
                    <a:pt x="592" y="68085"/>
                  </a:cubicBezTo>
                  <a:cubicBezTo>
                    <a:pt x="592" y="68936"/>
                    <a:pt x="296" y="69361"/>
                    <a:pt x="148" y="70212"/>
                  </a:cubicBezTo>
                  <a:cubicBezTo>
                    <a:pt x="0" y="70638"/>
                    <a:pt x="148" y="71489"/>
                    <a:pt x="296" y="72340"/>
                  </a:cubicBezTo>
                  <a:cubicBezTo>
                    <a:pt x="296" y="73191"/>
                    <a:pt x="0" y="74042"/>
                    <a:pt x="148" y="74468"/>
                  </a:cubicBezTo>
                  <a:cubicBezTo>
                    <a:pt x="444" y="74893"/>
                    <a:pt x="444" y="74893"/>
                    <a:pt x="444" y="75744"/>
                  </a:cubicBezTo>
                  <a:cubicBezTo>
                    <a:pt x="296" y="76595"/>
                    <a:pt x="592" y="77021"/>
                    <a:pt x="592" y="77872"/>
                  </a:cubicBezTo>
                  <a:cubicBezTo>
                    <a:pt x="592" y="78297"/>
                    <a:pt x="1037" y="79148"/>
                    <a:pt x="1185" y="79148"/>
                  </a:cubicBezTo>
                  <a:cubicBezTo>
                    <a:pt x="1185" y="79148"/>
                    <a:pt x="1333" y="78723"/>
                    <a:pt x="1481" y="78723"/>
                  </a:cubicBezTo>
                  <a:cubicBezTo>
                    <a:pt x="1629" y="78723"/>
                    <a:pt x="1629" y="79574"/>
                    <a:pt x="1777" y="79574"/>
                  </a:cubicBezTo>
                  <a:cubicBezTo>
                    <a:pt x="2074" y="79148"/>
                    <a:pt x="2074" y="78723"/>
                    <a:pt x="2370" y="79574"/>
                  </a:cubicBezTo>
                  <a:cubicBezTo>
                    <a:pt x="2666" y="80000"/>
                    <a:pt x="2666" y="80000"/>
                    <a:pt x="2666" y="80851"/>
                  </a:cubicBezTo>
                  <a:cubicBezTo>
                    <a:pt x="2518" y="82978"/>
                    <a:pt x="3111" y="84680"/>
                    <a:pt x="3555" y="85531"/>
                  </a:cubicBezTo>
                  <a:cubicBezTo>
                    <a:pt x="3851" y="85957"/>
                    <a:pt x="4000" y="86382"/>
                    <a:pt x="3703" y="86808"/>
                  </a:cubicBezTo>
                  <a:cubicBezTo>
                    <a:pt x="3555" y="87659"/>
                    <a:pt x="3407" y="87234"/>
                    <a:pt x="3111" y="87234"/>
                  </a:cubicBezTo>
                  <a:cubicBezTo>
                    <a:pt x="2814" y="87234"/>
                    <a:pt x="3259" y="91063"/>
                    <a:pt x="3555" y="90638"/>
                  </a:cubicBezTo>
                  <a:cubicBezTo>
                    <a:pt x="3703" y="90212"/>
                    <a:pt x="3851" y="88936"/>
                    <a:pt x="4000" y="89361"/>
                  </a:cubicBezTo>
                  <a:cubicBezTo>
                    <a:pt x="4148" y="89361"/>
                    <a:pt x="4296" y="89787"/>
                    <a:pt x="4592" y="89787"/>
                  </a:cubicBezTo>
                  <a:cubicBezTo>
                    <a:pt x="4888" y="89787"/>
                    <a:pt x="5185" y="90212"/>
                    <a:pt x="5185" y="91063"/>
                  </a:cubicBezTo>
                  <a:cubicBezTo>
                    <a:pt x="5185" y="91489"/>
                    <a:pt x="5037" y="91489"/>
                    <a:pt x="5037" y="91489"/>
                  </a:cubicBezTo>
                  <a:cubicBezTo>
                    <a:pt x="4888" y="91914"/>
                    <a:pt x="5037" y="92765"/>
                    <a:pt x="5185" y="92765"/>
                  </a:cubicBezTo>
                  <a:cubicBezTo>
                    <a:pt x="5333" y="93191"/>
                    <a:pt x="5629" y="92765"/>
                    <a:pt x="5777" y="93191"/>
                  </a:cubicBezTo>
                  <a:cubicBezTo>
                    <a:pt x="5925" y="93617"/>
                    <a:pt x="5925" y="94468"/>
                    <a:pt x="5925" y="94893"/>
                  </a:cubicBezTo>
                  <a:cubicBezTo>
                    <a:pt x="5925" y="95319"/>
                    <a:pt x="6370" y="94893"/>
                    <a:pt x="6518" y="94893"/>
                  </a:cubicBezTo>
                  <a:cubicBezTo>
                    <a:pt x="6666" y="95319"/>
                    <a:pt x="6962" y="96595"/>
                    <a:pt x="7111" y="95744"/>
                  </a:cubicBezTo>
                  <a:cubicBezTo>
                    <a:pt x="7259" y="94893"/>
                    <a:pt x="7407" y="95319"/>
                    <a:pt x="7555" y="95744"/>
                  </a:cubicBezTo>
                  <a:cubicBezTo>
                    <a:pt x="7851" y="96595"/>
                    <a:pt x="7851" y="96170"/>
                    <a:pt x="8148" y="96170"/>
                  </a:cubicBezTo>
                  <a:cubicBezTo>
                    <a:pt x="8296" y="96170"/>
                    <a:pt x="8444" y="97446"/>
                    <a:pt x="8592" y="97021"/>
                  </a:cubicBezTo>
                  <a:cubicBezTo>
                    <a:pt x="8888" y="96595"/>
                    <a:pt x="9185" y="97446"/>
                    <a:pt x="9333" y="97872"/>
                  </a:cubicBezTo>
                  <a:cubicBezTo>
                    <a:pt x="9629" y="98297"/>
                    <a:pt x="9185" y="98723"/>
                    <a:pt x="9185" y="98723"/>
                  </a:cubicBezTo>
                  <a:cubicBezTo>
                    <a:pt x="8888" y="99148"/>
                    <a:pt x="9333" y="99574"/>
                    <a:pt x="9333" y="99574"/>
                  </a:cubicBezTo>
                  <a:cubicBezTo>
                    <a:pt x="9333" y="99574"/>
                    <a:pt x="8888" y="99574"/>
                    <a:pt x="9037" y="100425"/>
                  </a:cubicBezTo>
                  <a:cubicBezTo>
                    <a:pt x="9333" y="100851"/>
                    <a:pt x="9185" y="101276"/>
                    <a:pt x="9037" y="101702"/>
                  </a:cubicBezTo>
                  <a:cubicBezTo>
                    <a:pt x="9037" y="102127"/>
                    <a:pt x="8592" y="102127"/>
                    <a:pt x="8444" y="102127"/>
                  </a:cubicBezTo>
                  <a:cubicBezTo>
                    <a:pt x="8148" y="102127"/>
                    <a:pt x="8000" y="102978"/>
                    <a:pt x="7851" y="103829"/>
                  </a:cubicBezTo>
                  <a:cubicBezTo>
                    <a:pt x="8000" y="103829"/>
                    <a:pt x="8592" y="103829"/>
                    <a:pt x="8592" y="104255"/>
                  </a:cubicBezTo>
                  <a:cubicBezTo>
                    <a:pt x="8592" y="104680"/>
                    <a:pt x="7851" y="105106"/>
                    <a:pt x="7851" y="105531"/>
                  </a:cubicBezTo>
                  <a:cubicBezTo>
                    <a:pt x="7851" y="105957"/>
                    <a:pt x="8148" y="105957"/>
                    <a:pt x="8148" y="106808"/>
                  </a:cubicBezTo>
                  <a:cubicBezTo>
                    <a:pt x="8148" y="106808"/>
                    <a:pt x="7703" y="107234"/>
                    <a:pt x="7703" y="107234"/>
                  </a:cubicBezTo>
                  <a:cubicBezTo>
                    <a:pt x="7555" y="107659"/>
                    <a:pt x="7555" y="108085"/>
                    <a:pt x="7407" y="108510"/>
                  </a:cubicBezTo>
                  <a:cubicBezTo>
                    <a:pt x="7407" y="108936"/>
                    <a:pt x="7111" y="108510"/>
                    <a:pt x="7111" y="109361"/>
                  </a:cubicBezTo>
                  <a:cubicBezTo>
                    <a:pt x="6962" y="109787"/>
                    <a:pt x="7259" y="110638"/>
                    <a:pt x="7555" y="110638"/>
                  </a:cubicBezTo>
                  <a:cubicBezTo>
                    <a:pt x="7851" y="111063"/>
                    <a:pt x="8148" y="111489"/>
                    <a:pt x="8592" y="112340"/>
                  </a:cubicBezTo>
                  <a:cubicBezTo>
                    <a:pt x="8740" y="112765"/>
                    <a:pt x="8888" y="113191"/>
                    <a:pt x="9037" y="113191"/>
                  </a:cubicBezTo>
                  <a:cubicBezTo>
                    <a:pt x="9185" y="114042"/>
                    <a:pt x="9185" y="113617"/>
                    <a:pt x="9481" y="113191"/>
                  </a:cubicBezTo>
                  <a:cubicBezTo>
                    <a:pt x="9925" y="113191"/>
                    <a:pt x="10370" y="114468"/>
                    <a:pt x="10814" y="114468"/>
                  </a:cubicBezTo>
                  <a:cubicBezTo>
                    <a:pt x="11259" y="114468"/>
                    <a:pt x="11703" y="115319"/>
                    <a:pt x="12148" y="115744"/>
                  </a:cubicBezTo>
                  <a:cubicBezTo>
                    <a:pt x="12592" y="116170"/>
                    <a:pt x="12888" y="115744"/>
                    <a:pt x="13333" y="115744"/>
                  </a:cubicBezTo>
                  <a:cubicBezTo>
                    <a:pt x="13481" y="116170"/>
                    <a:pt x="13629" y="116595"/>
                    <a:pt x="13629" y="117021"/>
                  </a:cubicBezTo>
                  <a:cubicBezTo>
                    <a:pt x="13629" y="117446"/>
                    <a:pt x="13777" y="117446"/>
                    <a:pt x="13925" y="117446"/>
                  </a:cubicBezTo>
                  <a:cubicBezTo>
                    <a:pt x="14370" y="117872"/>
                    <a:pt x="14666" y="120000"/>
                    <a:pt x="15259" y="119148"/>
                  </a:cubicBezTo>
                  <a:cubicBezTo>
                    <a:pt x="15407" y="118723"/>
                    <a:pt x="15703" y="118297"/>
                    <a:pt x="15555" y="117872"/>
                  </a:cubicBezTo>
                  <a:cubicBezTo>
                    <a:pt x="15407" y="117446"/>
                    <a:pt x="15259" y="117021"/>
                    <a:pt x="15111" y="116595"/>
                  </a:cubicBezTo>
                  <a:cubicBezTo>
                    <a:pt x="14814" y="115744"/>
                    <a:pt x="14666" y="114893"/>
                    <a:pt x="14814" y="113617"/>
                  </a:cubicBezTo>
                  <a:cubicBezTo>
                    <a:pt x="14814" y="112765"/>
                    <a:pt x="14666" y="111914"/>
                    <a:pt x="14370" y="111489"/>
                  </a:cubicBezTo>
                  <a:cubicBezTo>
                    <a:pt x="14074" y="111063"/>
                    <a:pt x="14518" y="110212"/>
                    <a:pt x="14666" y="109787"/>
                  </a:cubicBezTo>
                  <a:cubicBezTo>
                    <a:pt x="14814" y="108936"/>
                    <a:pt x="14814" y="108085"/>
                    <a:pt x="15259" y="108085"/>
                  </a:cubicBezTo>
                  <a:cubicBezTo>
                    <a:pt x="15407" y="108085"/>
                    <a:pt x="15555" y="107659"/>
                    <a:pt x="15703" y="107234"/>
                  </a:cubicBezTo>
                  <a:cubicBezTo>
                    <a:pt x="15851" y="106808"/>
                    <a:pt x="16000" y="106808"/>
                    <a:pt x="16148" y="106382"/>
                  </a:cubicBezTo>
                  <a:cubicBezTo>
                    <a:pt x="16000" y="106382"/>
                    <a:pt x="15703" y="105957"/>
                    <a:pt x="15703" y="105531"/>
                  </a:cubicBezTo>
                  <a:cubicBezTo>
                    <a:pt x="15703" y="105106"/>
                    <a:pt x="16000" y="105531"/>
                    <a:pt x="16000" y="105531"/>
                  </a:cubicBezTo>
                  <a:cubicBezTo>
                    <a:pt x="16000" y="105106"/>
                    <a:pt x="15703" y="103829"/>
                    <a:pt x="15555" y="103404"/>
                  </a:cubicBezTo>
                  <a:cubicBezTo>
                    <a:pt x="15407" y="102553"/>
                    <a:pt x="15259" y="102553"/>
                    <a:pt x="14962" y="102553"/>
                  </a:cubicBezTo>
                  <a:cubicBezTo>
                    <a:pt x="14518" y="102553"/>
                    <a:pt x="14814" y="101702"/>
                    <a:pt x="14518" y="101276"/>
                  </a:cubicBezTo>
                  <a:cubicBezTo>
                    <a:pt x="14370" y="100851"/>
                    <a:pt x="13925" y="100851"/>
                    <a:pt x="14222" y="100000"/>
                  </a:cubicBezTo>
                  <a:cubicBezTo>
                    <a:pt x="14370" y="99148"/>
                    <a:pt x="14666" y="98723"/>
                    <a:pt x="14370" y="98297"/>
                  </a:cubicBezTo>
                  <a:cubicBezTo>
                    <a:pt x="14222" y="97446"/>
                    <a:pt x="14518" y="97021"/>
                    <a:pt x="14666" y="96595"/>
                  </a:cubicBezTo>
                  <a:cubicBezTo>
                    <a:pt x="14666" y="96170"/>
                    <a:pt x="14962" y="94893"/>
                    <a:pt x="14962" y="95319"/>
                  </a:cubicBezTo>
                  <a:cubicBezTo>
                    <a:pt x="15111" y="95744"/>
                    <a:pt x="15259" y="96595"/>
                    <a:pt x="15407" y="97021"/>
                  </a:cubicBezTo>
                  <a:cubicBezTo>
                    <a:pt x="15703" y="97021"/>
                    <a:pt x="15851" y="96595"/>
                    <a:pt x="15851" y="96170"/>
                  </a:cubicBezTo>
                  <a:cubicBezTo>
                    <a:pt x="15703" y="95319"/>
                    <a:pt x="15703" y="94893"/>
                    <a:pt x="16000" y="94468"/>
                  </a:cubicBezTo>
                  <a:cubicBezTo>
                    <a:pt x="16296" y="94042"/>
                    <a:pt x="16296" y="93191"/>
                    <a:pt x="16592" y="93191"/>
                  </a:cubicBezTo>
                  <a:cubicBezTo>
                    <a:pt x="16888" y="92765"/>
                    <a:pt x="17185" y="91489"/>
                    <a:pt x="17481" y="91914"/>
                  </a:cubicBezTo>
                  <a:cubicBezTo>
                    <a:pt x="17777" y="91914"/>
                    <a:pt x="17777" y="92765"/>
                    <a:pt x="18074" y="91914"/>
                  </a:cubicBezTo>
                  <a:cubicBezTo>
                    <a:pt x="18370" y="91489"/>
                    <a:pt x="18370" y="91914"/>
                    <a:pt x="18666" y="92340"/>
                  </a:cubicBezTo>
                  <a:cubicBezTo>
                    <a:pt x="18962" y="92340"/>
                    <a:pt x="19259" y="92340"/>
                    <a:pt x="19555" y="92765"/>
                  </a:cubicBezTo>
                  <a:cubicBezTo>
                    <a:pt x="19851" y="93191"/>
                    <a:pt x="19851" y="94042"/>
                    <a:pt x="20148" y="94893"/>
                  </a:cubicBezTo>
                  <a:cubicBezTo>
                    <a:pt x="20148" y="94893"/>
                    <a:pt x="20148" y="93617"/>
                    <a:pt x="20444" y="94042"/>
                  </a:cubicBezTo>
                  <a:cubicBezTo>
                    <a:pt x="20592" y="94042"/>
                    <a:pt x="20740" y="94893"/>
                    <a:pt x="21037" y="94893"/>
                  </a:cubicBezTo>
                  <a:cubicBezTo>
                    <a:pt x="21185" y="95319"/>
                    <a:pt x="21333" y="94468"/>
                    <a:pt x="21481" y="94042"/>
                  </a:cubicBezTo>
                  <a:cubicBezTo>
                    <a:pt x="21777" y="93191"/>
                    <a:pt x="21925" y="94042"/>
                    <a:pt x="22222" y="94042"/>
                  </a:cubicBezTo>
                  <a:cubicBezTo>
                    <a:pt x="22518" y="94042"/>
                    <a:pt x="22666" y="93191"/>
                    <a:pt x="22962" y="93617"/>
                  </a:cubicBezTo>
                  <a:cubicBezTo>
                    <a:pt x="23259" y="94042"/>
                    <a:pt x="23407" y="94468"/>
                    <a:pt x="23703" y="94893"/>
                  </a:cubicBezTo>
                  <a:cubicBezTo>
                    <a:pt x="24000" y="95319"/>
                    <a:pt x="23851" y="94893"/>
                    <a:pt x="24148" y="94468"/>
                  </a:cubicBezTo>
                  <a:cubicBezTo>
                    <a:pt x="24296" y="94042"/>
                    <a:pt x="24888" y="94468"/>
                    <a:pt x="25037" y="94468"/>
                  </a:cubicBezTo>
                  <a:cubicBezTo>
                    <a:pt x="25185" y="94468"/>
                    <a:pt x="25481" y="93617"/>
                    <a:pt x="25481" y="93191"/>
                  </a:cubicBezTo>
                  <a:cubicBezTo>
                    <a:pt x="25481" y="92340"/>
                    <a:pt x="25037" y="92340"/>
                    <a:pt x="24888" y="91914"/>
                  </a:cubicBezTo>
                  <a:cubicBezTo>
                    <a:pt x="23851" y="90638"/>
                    <a:pt x="25333" y="91063"/>
                    <a:pt x="25037" y="89361"/>
                  </a:cubicBezTo>
                  <a:cubicBezTo>
                    <a:pt x="24888" y="88936"/>
                    <a:pt x="24592" y="88936"/>
                    <a:pt x="25037" y="88510"/>
                  </a:cubicBezTo>
                  <a:cubicBezTo>
                    <a:pt x="25185" y="88085"/>
                    <a:pt x="25481" y="88510"/>
                    <a:pt x="25629" y="88085"/>
                  </a:cubicBezTo>
                  <a:cubicBezTo>
                    <a:pt x="26222" y="88085"/>
                    <a:pt x="24592" y="85957"/>
                    <a:pt x="25333" y="85106"/>
                  </a:cubicBezTo>
                  <a:cubicBezTo>
                    <a:pt x="25481" y="85106"/>
                    <a:pt x="25777" y="85106"/>
                    <a:pt x="25925" y="85106"/>
                  </a:cubicBezTo>
                  <a:cubicBezTo>
                    <a:pt x="26370" y="85106"/>
                    <a:pt x="26666" y="85106"/>
                    <a:pt x="27111" y="84680"/>
                  </a:cubicBezTo>
                  <a:cubicBezTo>
                    <a:pt x="27407" y="84255"/>
                    <a:pt x="27703" y="84255"/>
                    <a:pt x="28000" y="84255"/>
                  </a:cubicBezTo>
                  <a:cubicBezTo>
                    <a:pt x="28296" y="83829"/>
                    <a:pt x="28592" y="83404"/>
                    <a:pt x="29037" y="83404"/>
                  </a:cubicBezTo>
                  <a:cubicBezTo>
                    <a:pt x="29629" y="82978"/>
                    <a:pt x="30222" y="82553"/>
                    <a:pt x="30814" y="81702"/>
                  </a:cubicBezTo>
                  <a:cubicBezTo>
                    <a:pt x="31259" y="80851"/>
                    <a:pt x="32148" y="80851"/>
                    <a:pt x="32444" y="82553"/>
                  </a:cubicBezTo>
                  <a:cubicBezTo>
                    <a:pt x="32592" y="83404"/>
                    <a:pt x="32444" y="83404"/>
                    <a:pt x="32592" y="84255"/>
                  </a:cubicBezTo>
                  <a:cubicBezTo>
                    <a:pt x="32592" y="85531"/>
                    <a:pt x="33185" y="84255"/>
                    <a:pt x="33481" y="84680"/>
                  </a:cubicBezTo>
                  <a:cubicBezTo>
                    <a:pt x="33629" y="84680"/>
                    <a:pt x="33481" y="85106"/>
                    <a:pt x="33629" y="85106"/>
                  </a:cubicBezTo>
                  <a:cubicBezTo>
                    <a:pt x="33777" y="85531"/>
                    <a:pt x="33777" y="85106"/>
                    <a:pt x="33777" y="85106"/>
                  </a:cubicBezTo>
                  <a:cubicBezTo>
                    <a:pt x="33925" y="84680"/>
                    <a:pt x="34074" y="85106"/>
                    <a:pt x="34222" y="85531"/>
                  </a:cubicBezTo>
                  <a:cubicBezTo>
                    <a:pt x="34370" y="85531"/>
                    <a:pt x="34370" y="85531"/>
                    <a:pt x="34222" y="85957"/>
                  </a:cubicBezTo>
                  <a:cubicBezTo>
                    <a:pt x="34074" y="87234"/>
                    <a:pt x="35111" y="86382"/>
                    <a:pt x="35407" y="85957"/>
                  </a:cubicBezTo>
                  <a:cubicBezTo>
                    <a:pt x="35407" y="85957"/>
                    <a:pt x="36740" y="83829"/>
                    <a:pt x="36740" y="84255"/>
                  </a:cubicBezTo>
                  <a:cubicBezTo>
                    <a:pt x="36740" y="84680"/>
                    <a:pt x="36444" y="85531"/>
                    <a:pt x="36740" y="85957"/>
                  </a:cubicBezTo>
                  <a:cubicBezTo>
                    <a:pt x="37037" y="85957"/>
                    <a:pt x="37185" y="86382"/>
                    <a:pt x="37333" y="86808"/>
                  </a:cubicBezTo>
                  <a:cubicBezTo>
                    <a:pt x="37777" y="88085"/>
                    <a:pt x="37925" y="89361"/>
                    <a:pt x="38222" y="90638"/>
                  </a:cubicBezTo>
                  <a:cubicBezTo>
                    <a:pt x="38518" y="91914"/>
                    <a:pt x="38666" y="93191"/>
                    <a:pt x="38962" y="94042"/>
                  </a:cubicBezTo>
                  <a:cubicBezTo>
                    <a:pt x="39407" y="95319"/>
                    <a:pt x="39407" y="92340"/>
                    <a:pt x="39851" y="93617"/>
                  </a:cubicBezTo>
                  <a:cubicBezTo>
                    <a:pt x="40444" y="95319"/>
                    <a:pt x="40740" y="94468"/>
                    <a:pt x="41481" y="94042"/>
                  </a:cubicBezTo>
                  <a:cubicBezTo>
                    <a:pt x="41777" y="93617"/>
                    <a:pt x="41925" y="94893"/>
                    <a:pt x="42074" y="95319"/>
                  </a:cubicBezTo>
                  <a:cubicBezTo>
                    <a:pt x="42222" y="96170"/>
                    <a:pt x="42518" y="96170"/>
                    <a:pt x="42666" y="97021"/>
                  </a:cubicBezTo>
                  <a:cubicBezTo>
                    <a:pt x="42814" y="97872"/>
                    <a:pt x="43111" y="97872"/>
                    <a:pt x="43407" y="97872"/>
                  </a:cubicBezTo>
                  <a:cubicBezTo>
                    <a:pt x="43851" y="97446"/>
                    <a:pt x="43703" y="97872"/>
                    <a:pt x="43851" y="98297"/>
                  </a:cubicBezTo>
                  <a:cubicBezTo>
                    <a:pt x="44148" y="100000"/>
                    <a:pt x="45037" y="97872"/>
                    <a:pt x="45481" y="97872"/>
                  </a:cubicBezTo>
                  <a:cubicBezTo>
                    <a:pt x="45925" y="97446"/>
                    <a:pt x="46370" y="96170"/>
                    <a:pt x="46814" y="95744"/>
                  </a:cubicBezTo>
                  <a:cubicBezTo>
                    <a:pt x="47407" y="94468"/>
                    <a:pt x="47703" y="94468"/>
                    <a:pt x="48444" y="94893"/>
                  </a:cubicBezTo>
                  <a:cubicBezTo>
                    <a:pt x="48740" y="94893"/>
                    <a:pt x="48740" y="95319"/>
                    <a:pt x="49037" y="96170"/>
                  </a:cubicBezTo>
                  <a:cubicBezTo>
                    <a:pt x="49185" y="96595"/>
                    <a:pt x="49481" y="96595"/>
                    <a:pt x="49777" y="96595"/>
                  </a:cubicBezTo>
                  <a:cubicBezTo>
                    <a:pt x="50074" y="96595"/>
                    <a:pt x="50222" y="97021"/>
                    <a:pt x="50518" y="97021"/>
                  </a:cubicBezTo>
                  <a:cubicBezTo>
                    <a:pt x="50814" y="97872"/>
                    <a:pt x="50962" y="97021"/>
                    <a:pt x="51259" y="96595"/>
                  </a:cubicBezTo>
                  <a:cubicBezTo>
                    <a:pt x="51703" y="95319"/>
                    <a:pt x="50962" y="94468"/>
                    <a:pt x="51259" y="93191"/>
                  </a:cubicBezTo>
                  <a:cubicBezTo>
                    <a:pt x="51407" y="92340"/>
                    <a:pt x="52000" y="90638"/>
                    <a:pt x="52296" y="91063"/>
                  </a:cubicBezTo>
                  <a:cubicBezTo>
                    <a:pt x="52888" y="91914"/>
                    <a:pt x="53629" y="91914"/>
                    <a:pt x="54222" y="92765"/>
                  </a:cubicBezTo>
                  <a:cubicBezTo>
                    <a:pt x="54518" y="93191"/>
                    <a:pt x="54370" y="94042"/>
                    <a:pt x="54518" y="94468"/>
                  </a:cubicBezTo>
                  <a:cubicBezTo>
                    <a:pt x="54666" y="95744"/>
                    <a:pt x="54962" y="95744"/>
                    <a:pt x="55407" y="96170"/>
                  </a:cubicBezTo>
                  <a:cubicBezTo>
                    <a:pt x="56000" y="96595"/>
                    <a:pt x="56592" y="95319"/>
                    <a:pt x="57185" y="95744"/>
                  </a:cubicBezTo>
                  <a:cubicBezTo>
                    <a:pt x="57333" y="95744"/>
                    <a:pt x="57629" y="95744"/>
                    <a:pt x="57777" y="96170"/>
                  </a:cubicBezTo>
                  <a:cubicBezTo>
                    <a:pt x="58074" y="96595"/>
                    <a:pt x="58370" y="96595"/>
                    <a:pt x="58666" y="97446"/>
                  </a:cubicBezTo>
                  <a:cubicBezTo>
                    <a:pt x="59407" y="99148"/>
                    <a:pt x="60592" y="99148"/>
                    <a:pt x="61481" y="98297"/>
                  </a:cubicBezTo>
                  <a:cubicBezTo>
                    <a:pt x="62074" y="97872"/>
                    <a:pt x="62518" y="97021"/>
                    <a:pt x="63111" y="96595"/>
                  </a:cubicBezTo>
                  <a:cubicBezTo>
                    <a:pt x="63407" y="95744"/>
                    <a:pt x="63851" y="96595"/>
                    <a:pt x="64148" y="96595"/>
                  </a:cubicBezTo>
                  <a:cubicBezTo>
                    <a:pt x="64444" y="97021"/>
                    <a:pt x="64592" y="96170"/>
                    <a:pt x="64888" y="96595"/>
                  </a:cubicBezTo>
                  <a:cubicBezTo>
                    <a:pt x="65037" y="97021"/>
                    <a:pt x="65629" y="98297"/>
                    <a:pt x="65925" y="97872"/>
                  </a:cubicBezTo>
                  <a:cubicBezTo>
                    <a:pt x="66074" y="97872"/>
                    <a:pt x="66370" y="97446"/>
                    <a:pt x="66518" y="97021"/>
                  </a:cubicBezTo>
                  <a:cubicBezTo>
                    <a:pt x="66962" y="96595"/>
                    <a:pt x="67111" y="96595"/>
                    <a:pt x="67111" y="95744"/>
                  </a:cubicBezTo>
                  <a:cubicBezTo>
                    <a:pt x="67111" y="94042"/>
                    <a:pt x="67555" y="92340"/>
                    <a:pt x="67851" y="91489"/>
                  </a:cubicBezTo>
                  <a:cubicBezTo>
                    <a:pt x="68000" y="91063"/>
                    <a:pt x="68148" y="90212"/>
                    <a:pt x="68000" y="89787"/>
                  </a:cubicBezTo>
                  <a:cubicBezTo>
                    <a:pt x="67851" y="89361"/>
                    <a:pt x="67407" y="89361"/>
                    <a:pt x="67703" y="88510"/>
                  </a:cubicBezTo>
                  <a:cubicBezTo>
                    <a:pt x="68148" y="87234"/>
                    <a:pt x="68888" y="87234"/>
                    <a:pt x="69629" y="86808"/>
                  </a:cubicBezTo>
                  <a:cubicBezTo>
                    <a:pt x="69925" y="86808"/>
                    <a:pt x="70222" y="86808"/>
                    <a:pt x="70518" y="87234"/>
                  </a:cubicBezTo>
                  <a:cubicBezTo>
                    <a:pt x="70814" y="87659"/>
                    <a:pt x="71259" y="87659"/>
                    <a:pt x="71555" y="88085"/>
                  </a:cubicBezTo>
                  <a:cubicBezTo>
                    <a:pt x="72000" y="88510"/>
                    <a:pt x="72148" y="90212"/>
                    <a:pt x="72444" y="91489"/>
                  </a:cubicBezTo>
                  <a:cubicBezTo>
                    <a:pt x="72592" y="92765"/>
                    <a:pt x="72888" y="94042"/>
                    <a:pt x="73037" y="95319"/>
                  </a:cubicBezTo>
                  <a:cubicBezTo>
                    <a:pt x="73037" y="95744"/>
                    <a:pt x="73037" y="96595"/>
                    <a:pt x="73185" y="97446"/>
                  </a:cubicBezTo>
                  <a:cubicBezTo>
                    <a:pt x="73185" y="97872"/>
                    <a:pt x="73629" y="97872"/>
                    <a:pt x="73777" y="97872"/>
                  </a:cubicBezTo>
                  <a:cubicBezTo>
                    <a:pt x="74370" y="98297"/>
                    <a:pt x="75111" y="99148"/>
                    <a:pt x="75259" y="100851"/>
                  </a:cubicBezTo>
                  <a:cubicBezTo>
                    <a:pt x="75407" y="102127"/>
                    <a:pt x="75555" y="102978"/>
                    <a:pt x="76148" y="102978"/>
                  </a:cubicBezTo>
                  <a:cubicBezTo>
                    <a:pt x="76296" y="102978"/>
                    <a:pt x="76592" y="102978"/>
                    <a:pt x="76740" y="102978"/>
                  </a:cubicBezTo>
                  <a:cubicBezTo>
                    <a:pt x="77037" y="102978"/>
                    <a:pt x="77037" y="102127"/>
                    <a:pt x="77333" y="102127"/>
                  </a:cubicBezTo>
                  <a:cubicBezTo>
                    <a:pt x="77777" y="102127"/>
                    <a:pt x="78222" y="100851"/>
                    <a:pt x="78518" y="102553"/>
                  </a:cubicBezTo>
                  <a:cubicBezTo>
                    <a:pt x="78518" y="103404"/>
                    <a:pt x="78518" y="103404"/>
                    <a:pt x="78370" y="103829"/>
                  </a:cubicBezTo>
                  <a:cubicBezTo>
                    <a:pt x="78074" y="104680"/>
                    <a:pt x="78074" y="105106"/>
                    <a:pt x="77925" y="105957"/>
                  </a:cubicBezTo>
                  <a:cubicBezTo>
                    <a:pt x="77777" y="107234"/>
                    <a:pt x="77481" y="108510"/>
                    <a:pt x="77185" y="109787"/>
                  </a:cubicBezTo>
                  <a:cubicBezTo>
                    <a:pt x="77037" y="110638"/>
                    <a:pt x="76888" y="110212"/>
                    <a:pt x="76740" y="109787"/>
                  </a:cubicBezTo>
                  <a:cubicBezTo>
                    <a:pt x="76444" y="109361"/>
                    <a:pt x="76444" y="109787"/>
                    <a:pt x="76148" y="110212"/>
                  </a:cubicBezTo>
                  <a:cubicBezTo>
                    <a:pt x="76000" y="110212"/>
                    <a:pt x="75703" y="110638"/>
                    <a:pt x="75703" y="110638"/>
                  </a:cubicBezTo>
                  <a:cubicBezTo>
                    <a:pt x="75555" y="111063"/>
                    <a:pt x="76000" y="112765"/>
                    <a:pt x="76000" y="113617"/>
                  </a:cubicBezTo>
                  <a:cubicBezTo>
                    <a:pt x="75851" y="114042"/>
                    <a:pt x="75851" y="114893"/>
                    <a:pt x="75851" y="115319"/>
                  </a:cubicBezTo>
                  <a:cubicBezTo>
                    <a:pt x="75703" y="116170"/>
                    <a:pt x="75407" y="115744"/>
                    <a:pt x="75407" y="116595"/>
                  </a:cubicBezTo>
                  <a:cubicBezTo>
                    <a:pt x="75703" y="116170"/>
                    <a:pt x="75851" y="116595"/>
                    <a:pt x="76148" y="115744"/>
                  </a:cubicBezTo>
                  <a:cubicBezTo>
                    <a:pt x="76296" y="114893"/>
                    <a:pt x="76592" y="115744"/>
                    <a:pt x="76888" y="115744"/>
                  </a:cubicBezTo>
                  <a:cubicBezTo>
                    <a:pt x="77481" y="116595"/>
                    <a:pt x="78074" y="115744"/>
                    <a:pt x="78666" y="114468"/>
                  </a:cubicBezTo>
                  <a:cubicBezTo>
                    <a:pt x="79111" y="113191"/>
                    <a:pt x="79555" y="111489"/>
                    <a:pt x="80000" y="110212"/>
                  </a:cubicBezTo>
                  <a:cubicBezTo>
                    <a:pt x="80444" y="108510"/>
                    <a:pt x="80888" y="106808"/>
                    <a:pt x="81333" y="105106"/>
                  </a:cubicBezTo>
                  <a:cubicBezTo>
                    <a:pt x="82074" y="102127"/>
                    <a:pt x="82814" y="100000"/>
                    <a:pt x="82666" y="96170"/>
                  </a:cubicBezTo>
                  <a:cubicBezTo>
                    <a:pt x="82666" y="94468"/>
                    <a:pt x="82814" y="93617"/>
                    <a:pt x="83111" y="92340"/>
                  </a:cubicBezTo>
                  <a:cubicBezTo>
                    <a:pt x="83259" y="91489"/>
                    <a:pt x="83259" y="91063"/>
                    <a:pt x="83407" y="90212"/>
                  </a:cubicBezTo>
                  <a:cubicBezTo>
                    <a:pt x="83407" y="90212"/>
                    <a:pt x="83407" y="89787"/>
                    <a:pt x="83407" y="89361"/>
                  </a:cubicBezTo>
                  <a:cubicBezTo>
                    <a:pt x="83407" y="88936"/>
                    <a:pt x="83111" y="88510"/>
                    <a:pt x="83111" y="88085"/>
                  </a:cubicBezTo>
                  <a:cubicBezTo>
                    <a:pt x="83111" y="88085"/>
                    <a:pt x="83407" y="88510"/>
                    <a:pt x="83407" y="88085"/>
                  </a:cubicBezTo>
                  <a:cubicBezTo>
                    <a:pt x="83259" y="87659"/>
                    <a:pt x="83259" y="87234"/>
                    <a:pt x="83111" y="87234"/>
                  </a:cubicBezTo>
                  <a:cubicBezTo>
                    <a:pt x="82962" y="86808"/>
                    <a:pt x="82666" y="85531"/>
                    <a:pt x="82518" y="85106"/>
                  </a:cubicBezTo>
                  <a:cubicBezTo>
                    <a:pt x="82370" y="85106"/>
                    <a:pt x="81629" y="84255"/>
                    <a:pt x="81481" y="84680"/>
                  </a:cubicBezTo>
                  <a:cubicBezTo>
                    <a:pt x="81481" y="85106"/>
                    <a:pt x="81629" y="85531"/>
                    <a:pt x="81481" y="85531"/>
                  </a:cubicBezTo>
                  <a:cubicBezTo>
                    <a:pt x="81185" y="85531"/>
                    <a:pt x="81185" y="86382"/>
                    <a:pt x="81037" y="86382"/>
                  </a:cubicBezTo>
                  <a:cubicBezTo>
                    <a:pt x="80740" y="87234"/>
                    <a:pt x="80592" y="85957"/>
                    <a:pt x="80592" y="85531"/>
                  </a:cubicBezTo>
                  <a:cubicBezTo>
                    <a:pt x="80592" y="84680"/>
                    <a:pt x="80888" y="84255"/>
                    <a:pt x="80444" y="84680"/>
                  </a:cubicBezTo>
                  <a:cubicBezTo>
                    <a:pt x="80000" y="85106"/>
                    <a:pt x="80592" y="85957"/>
                    <a:pt x="80000" y="85957"/>
                  </a:cubicBezTo>
                  <a:cubicBezTo>
                    <a:pt x="79851" y="85957"/>
                    <a:pt x="80148" y="83829"/>
                    <a:pt x="80000" y="83404"/>
                  </a:cubicBezTo>
                  <a:cubicBezTo>
                    <a:pt x="80000" y="83829"/>
                    <a:pt x="78370" y="83829"/>
                    <a:pt x="79111" y="82553"/>
                  </a:cubicBezTo>
                  <a:cubicBezTo>
                    <a:pt x="79703" y="81276"/>
                    <a:pt x="80296" y="80000"/>
                    <a:pt x="80888" y="78723"/>
                  </a:cubicBezTo>
                  <a:cubicBezTo>
                    <a:pt x="81037" y="78297"/>
                    <a:pt x="81185" y="77446"/>
                    <a:pt x="81333" y="77021"/>
                  </a:cubicBezTo>
                  <a:cubicBezTo>
                    <a:pt x="81777" y="76170"/>
                    <a:pt x="82222" y="75319"/>
                    <a:pt x="82518" y="74468"/>
                  </a:cubicBezTo>
                  <a:cubicBezTo>
                    <a:pt x="82666" y="74042"/>
                    <a:pt x="82814" y="73191"/>
                    <a:pt x="83111" y="72765"/>
                  </a:cubicBezTo>
                  <a:cubicBezTo>
                    <a:pt x="83407" y="71914"/>
                    <a:pt x="83703" y="71063"/>
                    <a:pt x="84000" y="70212"/>
                  </a:cubicBezTo>
                  <a:cubicBezTo>
                    <a:pt x="84592" y="68936"/>
                    <a:pt x="85481" y="68936"/>
                    <a:pt x="86222" y="68936"/>
                  </a:cubicBezTo>
                  <a:cubicBezTo>
                    <a:pt x="86370" y="68936"/>
                    <a:pt x="86518" y="68936"/>
                    <a:pt x="86666" y="68936"/>
                  </a:cubicBezTo>
                  <a:cubicBezTo>
                    <a:pt x="86814" y="69361"/>
                    <a:pt x="86814" y="69787"/>
                    <a:pt x="86962" y="69787"/>
                  </a:cubicBezTo>
                  <a:cubicBezTo>
                    <a:pt x="87111" y="69361"/>
                    <a:pt x="87407" y="69361"/>
                    <a:pt x="87555" y="68936"/>
                  </a:cubicBezTo>
                  <a:cubicBezTo>
                    <a:pt x="87703" y="68936"/>
                    <a:pt x="87851" y="69361"/>
                    <a:pt x="88000" y="69361"/>
                  </a:cubicBezTo>
                  <a:cubicBezTo>
                    <a:pt x="88148" y="69361"/>
                    <a:pt x="88296" y="69361"/>
                    <a:pt x="88444" y="69361"/>
                  </a:cubicBezTo>
                  <a:cubicBezTo>
                    <a:pt x="88444" y="68936"/>
                    <a:pt x="88592" y="69361"/>
                    <a:pt x="88740" y="69361"/>
                  </a:cubicBezTo>
                  <a:cubicBezTo>
                    <a:pt x="89037" y="69361"/>
                    <a:pt x="89037" y="68085"/>
                    <a:pt x="89481" y="68085"/>
                  </a:cubicBezTo>
                  <a:cubicBezTo>
                    <a:pt x="89629" y="68085"/>
                    <a:pt x="89925" y="68085"/>
                    <a:pt x="90074" y="68085"/>
                  </a:cubicBezTo>
                  <a:cubicBezTo>
                    <a:pt x="90222" y="68510"/>
                    <a:pt x="90370" y="68936"/>
                    <a:pt x="90518" y="68936"/>
                  </a:cubicBezTo>
                  <a:cubicBezTo>
                    <a:pt x="90666" y="69361"/>
                    <a:pt x="91259" y="68510"/>
                    <a:pt x="91259" y="69787"/>
                  </a:cubicBezTo>
                  <a:cubicBezTo>
                    <a:pt x="91259" y="69787"/>
                    <a:pt x="90814" y="69787"/>
                    <a:pt x="90814" y="70212"/>
                  </a:cubicBezTo>
                  <a:cubicBezTo>
                    <a:pt x="90666" y="71063"/>
                    <a:pt x="91259" y="70638"/>
                    <a:pt x="91259" y="70638"/>
                  </a:cubicBezTo>
                  <a:cubicBezTo>
                    <a:pt x="91555" y="70638"/>
                    <a:pt x="91851" y="70638"/>
                    <a:pt x="92000" y="70638"/>
                  </a:cubicBezTo>
                  <a:cubicBezTo>
                    <a:pt x="92148" y="70212"/>
                    <a:pt x="92148" y="70212"/>
                    <a:pt x="92296" y="69787"/>
                  </a:cubicBezTo>
                  <a:cubicBezTo>
                    <a:pt x="92444" y="69787"/>
                    <a:pt x="92592" y="70212"/>
                    <a:pt x="92888" y="70212"/>
                  </a:cubicBezTo>
                  <a:cubicBezTo>
                    <a:pt x="93037" y="70212"/>
                    <a:pt x="94074" y="69361"/>
                    <a:pt x="93481" y="68936"/>
                  </a:cubicBezTo>
                  <a:cubicBezTo>
                    <a:pt x="93185" y="68936"/>
                    <a:pt x="93037" y="69361"/>
                    <a:pt x="93037" y="68085"/>
                  </a:cubicBezTo>
                  <a:cubicBezTo>
                    <a:pt x="93037" y="67659"/>
                    <a:pt x="93333" y="66382"/>
                    <a:pt x="93481" y="65957"/>
                  </a:cubicBezTo>
                  <a:cubicBezTo>
                    <a:pt x="93777" y="65531"/>
                    <a:pt x="93925" y="65106"/>
                    <a:pt x="94222" y="64255"/>
                  </a:cubicBezTo>
                  <a:cubicBezTo>
                    <a:pt x="94370" y="63829"/>
                    <a:pt x="94666" y="63829"/>
                    <a:pt x="94814" y="62978"/>
                  </a:cubicBezTo>
                  <a:cubicBezTo>
                    <a:pt x="94962" y="62127"/>
                    <a:pt x="95111" y="61702"/>
                    <a:pt x="95407" y="61702"/>
                  </a:cubicBezTo>
                  <a:cubicBezTo>
                    <a:pt x="95703" y="61702"/>
                    <a:pt x="96148" y="61276"/>
                    <a:pt x="96444" y="61276"/>
                  </a:cubicBezTo>
                  <a:cubicBezTo>
                    <a:pt x="96740" y="61276"/>
                    <a:pt x="96888" y="62127"/>
                    <a:pt x="97037" y="62127"/>
                  </a:cubicBezTo>
                  <a:cubicBezTo>
                    <a:pt x="97185" y="61702"/>
                    <a:pt x="97333" y="60851"/>
                    <a:pt x="97481" y="61276"/>
                  </a:cubicBezTo>
                  <a:cubicBezTo>
                    <a:pt x="97629" y="61702"/>
                    <a:pt x="97185" y="62978"/>
                    <a:pt x="97185" y="63404"/>
                  </a:cubicBezTo>
                  <a:cubicBezTo>
                    <a:pt x="97185" y="64255"/>
                    <a:pt x="97333" y="63404"/>
                    <a:pt x="97629" y="63829"/>
                  </a:cubicBezTo>
                  <a:cubicBezTo>
                    <a:pt x="97629" y="63829"/>
                    <a:pt x="97333" y="64680"/>
                    <a:pt x="97333" y="65106"/>
                  </a:cubicBezTo>
                  <a:cubicBezTo>
                    <a:pt x="97333" y="65531"/>
                    <a:pt x="98370" y="63404"/>
                    <a:pt x="98370" y="63404"/>
                  </a:cubicBezTo>
                  <a:cubicBezTo>
                    <a:pt x="98518" y="62978"/>
                    <a:pt x="98666" y="62553"/>
                    <a:pt x="98962" y="62127"/>
                  </a:cubicBezTo>
                  <a:cubicBezTo>
                    <a:pt x="99111" y="61702"/>
                    <a:pt x="99555" y="62553"/>
                    <a:pt x="99555" y="61702"/>
                  </a:cubicBezTo>
                  <a:cubicBezTo>
                    <a:pt x="99407" y="60851"/>
                    <a:pt x="99555" y="59148"/>
                    <a:pt x="100000" y="59148"/>
                  </a:cubicBezTo>
                  <a:cubicBezTo>
                    <a:pt x="100148" y="58723"/>
                    <a:pt x="100444" y="58297"/>
                    <a:pt x="100592" y="58723"/>
                  </a:cubicBezTo>
                  <a:cubicBezTo>
                    <a:pt x="100740" y="58723"/>
                    <a:pt x="101037" y="59574"/>
                    <a:pt x="101185" y="59148"/>
                  </a:cubicBezTo>
                  <a:cubicBezTo>
                    <a:pt x="100888" y="59574"/>
                    <a:pt x="100444" y="59148"/>
                    <a:pt x="100296" y="60425"/>
                  </a:cubicBezTo>
                  <a:cubicBezTo>
                    <a:pt x="100296" y="60851"/>
                    <a:pt x="100296" y="61276"/>
                    <a:pt x="100296" y="61702"/>
                  </a:cubicBezTo>
                  <a:cubicBezTo>
                    <a:pt x="100296" y="62127"/>
                    <a:pt x="100000" y="62127"/>
                    <a:pt x="100148" y="62553"/>
                  </a:cubicBezTo>
                  <a:cubicBezTo>
                    <a:pt x="100148" y="62978"/>
                    <a:pt x="100296" y="62978"/>
                    <a:pt x="100148" y="63404"/>
                  </a:cubicBezTo>
                  <a:cubicBezTo>
                    <a:pt x="100000" y="63404"/>
                    <a:pt x="99851" y="63829"/>
                    <a:pt x="100000" y="64255"/>
                  </a:cubicBezTo>
                  <a:cubicBezTo>
                    <a:pt x="100000" y="64255"/>
                    <a:pt x="99111" y="65106"/>
                    <a:pt x="99111" y="65531"/>
                  </a:cubicBezTo>
                  <a:cubicBezTo>
                    <a:pt x="98814" y="65957"/>
                    <a:pt x="98666" y="66808"/>
                    <a:pt x="98370" y="67234"/>
                  </a:cubicBezTo>
                  <a:cubicBezTo>
                    <a:pt x="98074" y="68085"/>
                    <a:pt x="97777" y="68510"/>
                    <a:pt x="97481" y="69361"/>
                  </a:cubicBezTo>
                  <a:cubicBezTo>
                    <a:pt x="96888" y="70638"/>
                    <a:pt x="96444" y="73617"/>
                    <a:pt x="95703" y="73617"/>
                  </a:cubicBezTo>
                  <a:cubicBezTo>
                    <a:pt x="95555" y="73617"/>
                    <a:pt x="94962" y="74042"/>
                    <a:pt x="94962" y="74468"/>
                  </a:cubicBezTo>
                  <a:cubicBezTo>
                    <a:pt x="94962" y="75744"/>
                    <a:pt x="94962" y="76170"/>
                    <a:pt x="94518" y="77021"/>
                  </a:cubicBezTo>
                  <a:cubicBezTo>
                    <a:pt x="93925" y="78297"/>
                    <a:pt x="93925" y="80851"/>
                    <a:pt x="94074" y="82978"/>
                  </a:cubicBezTo>
                  <a:cubicBezTo>
                    <a:pt x="94222" y="85106"/>
                    <a:pt x="94074" y="87659"/>
                    <a:pt x="94518" y="89361"/>
                  </a:cubicBezTo>
                  <a:cubicBezTo>
                    <a:pt x="94666" y="90212"/>
                    <a:pt x="94666" y="91489"/>
                    <a:pt x="94666" y="92340"/>
                  </a:cubicBezTo>
                  <a:cubicBezTo>
                    <a:pt x="94666" y="92340"/>
                    <a:pt x="94666" y="93191"/>
                    <a:pt x="94814" y="93191"/>
                  </a:cubicBezTo>
                  <a:cubicBezTo>
                    <a:pt x="94962" y="93191"/>
                    <a:pt x="94666" y="94468"/>
                    <a:pt x="94814" y="94468"/>
                  </a:cubicBezTo>
                  <a:cubicBezTo>
                    <a:pt x="94814" y="94468"/>
                    <a:pt x="95555" y="92765"/>
                    <a:pt x="95555" y="92340"/>
                  </a:cubicBezTo>
                  <a:cubicBezTo>
                    <a:pt x="95851" y="91489"/>
                    <a:pt x="96000" y="90638"/>
                    <a:pt x="96148" y="89361"/>
                  </a:cubicBezTo>
                  <a:cubicBezTo>
                    <a:pt x="96296" y="88510"/>
                    <a:pt x="96888" y="87659"/>
                    <a:pt x="97037" y="87659"/>
                  </a:cubicBezTo>
                  <a:cubicBezTo>
                    <a:pt x="97481" y="88510"/>
                    <a:pt x="97037" y="85957"/>
                    <a:pt x="97185" y="85531"/>
                  </a:cubicBezTo>
                  <a:cubicBezTo>
                    <a:pt x="97481" y="84255"/>
                    <a:pt x="97629" y="83829"/>
                    <a:pt x="98074" y="83829"/>
                  </a:cubicBezTo>
                  <a:cubicBezTo>
                    <a:pt x="98518" y="83829"/>
                    <a:pt x="99111" y="83829"/>
                    <a:pt x="98814" y="82553"/>
                  </a:cubicBezTo>
                  <a:cubicBezTo>
                    <a:pt x="98370" y="81276"/>
                    <a:pt x="98666" y="80000"/>
                    <a:pt x="99111" y="79148"/>
                  </a:cubicBezTo>
                  <a:cubicBezTo>
                    <a:pt x="99259" y="78723"/>
                    <a:pt x="99259" y="79574"/>
                    <a:pt x="99407" y="79574"/>
                  </a:cubicBezTo>
                  <a:cubicBezTo>
                    <a:pt x="99703" y="79574"/>
                    <a:pt x="99703" y="78297"/>
                    <a:pt x="99703" y="77872"/>
                  </a:cubicBezTo>
                  <a:cubicBezTo>
                    <a:pt x="99407" y="77021"/>
                    <a:pt x="99111" y="76595"/>
                    <a:pt x="99407" y="75319"/>
                  </a:cubicBezTo>
                  <a:cubicBezTo>
                    <a:pt x="99407" y="75319"/>
                    <a:pt x="99851" y="74893"/>
                    <a:pt x="99703" y="74468"/>
                  </a:cubicBezTo>
                  <a:cubicBezTo>
                    <a:pt x="99555" y="74468"/>
                    <a:pt x="99407" y="73617"/>
                    <a:pt x="99259" y="73617"/>
                  </a:cubicBezTo>
                  <a:cubicBezTo>
                    <a:pt x="99111" y="73617"/>
                    <a:pt x="99259" y="74042"/>
                    <a:pt x="99111" y="74042"/>
                  </a:cubicBezTo>
                  <a:cubicBezTo>
                    <a:pt x="98814" y="74042"/>
                    <a:pt x="98666" y="73617"/>
                    <a:pt x="98814" y="72765"/>
                  </a:cubicBezTo>
                  <a:cubicBezTo>
                    <a:pt x="98962" y="71914"/>
                    <a:pt x="99259" y="71489"/>
                    <a:pt x="99555" y="70212"/>
                  </a:cubicBezTo>
                  <a:cubicBezTo>
                    <a:pt x="99703" y="69361"/>
                    <a:pt x="99703" y="68085"/>
                    <a:pt x="100148" y="67234"/>
                  </a:cubicBezTo>
                  <a:cubicBezTo>
                    <a:pt x="100296" y="66808"/>
                    <a:pt x="100296" y="67659"/>
                    <a:pt x="100296" y="67659"/>
                  </a:cubicBezTo>
                  <a:cubicBezTo>
                    <a:pt x="100592" y="67659"/>
                    <a:pt x="100592" y="66808"/>
                    <a:pt x="100740" y="67234"/>
                  </a:cubicBezTo>
                  <a:cubicBezTo>
                    <a:pt x="100888" y="67234"/>
                    <a:pt x="100888" y="67659"/>
                    <a:pt x="101037" y="67234"/>
                  </a:cubicBezTo>
                  <a:cubicBezTo>
                    <a:pt x="101333" y="66808"/>
                    <a:pt x="101481" y="66382"/>
                    <a:pt x="101777" y="65957"/>
                  </a:cubicBezTo>
                  <a:cubicBezTo>
                    <a:pt x="102222" y="65531"/>
                    <a:pt x="101629" y="67234"/>
                    <a:pt x="101925" y="67659"/>
                  </a:cubicBezTo>
                  <a:cubicBezTo>
                    <a:pt x="101925" y="68085"/>
                    <a:pt x="102518" y="66382"/>
                    <a:pt x="102666" y="66382"/>
                  </a:cubicBezTo>
                  <a:cubicBezTo>
                    <a:pt x="102962" y="65957"/>
                    <a:pt x="103259" y="65531"/>
                    <a:pt x="103703" y="65531"/>
                  </a:cubicBezTo>
                  <a:cubicBezTo>
                    <a:pt x="104000" y="65531"/>
                    <a:pt x="104296" y="65531"/>
                    <a:pt x="104444" y="66382"/>
                  </a:cubicBezTo>
                  <a:cubicBezTo>
                    <a:pt x="104592" y="66382"/>
                    <a:pt x="104740" y="66808"/>
                    <a:pt x="104888" y="67234"/>
                  </a:cubicBezTo>
                  <a:cubicBezTo>
                    <a:pt x="105037" y="67659"/>
                    <a:pt x="105037" y="66382"/>
                    <a:pt x="105185" y="66382"/>
                  </a:cubicBezTo>
                  <a:cubicBezTo>
                    <a:pt x="106370" y="63404"/>
                    <a:pt x="107703" y="62127"/>
                    <a:pt x="109037" y="60425"/>
                  </a:cubicBezTo>
                  <a:cubicBezTo>
                    <a:pt x="109333" y="60000"/>
                    <a:pt x="109777" y="59574"/>
                    <a:pt x="109925" y="58723"/>
                  </a:cubicBezTo>
                  <a:cubicBezTo>
                    <a:pt x="110074" y="57872"/>
                    <a:pt x="110074" y="59148"/>
                    <a:pt x="110370" y="59148"/>
                  </a:cubicBezTo>
                  <a:cubicBezTo>
                    <a:pt x="110518" y="59148"/>
                    <a:pt x="110814" y="59148"/>
                    <a:pt x="110962" y="59148"/>
                  </a:cubicBezTo>
                  <a:cubicBezTo>
                    <a:pt x="111111" y="59574"/>
                    <a:pt x="111259" y="60000"/>
                    <a:pt x="111407" y="60000"/>
                  </a:cubicBezTo>
                  <a:cubicBezTo>
                    <a:pt x="111851" y="60000"/>
                    <a:pt x="111851" y="58297"/>
                    <a:pt x="111703" y="57446"/>
                  </a:cubicBezTo>
                  <a:cubicBezTo>
                    <a:pt x="111703" y="57021"/>
                    <a:pt x="111111" y="56170"/>
                    <a:pt x="111259" y="55744"/>
                  </a:cubicBezTo>
                  <a:cubicBezTo>
                    <a:pt x="111259" y="55319"/>
                    <a:pt x="110962" y="53191"/>
                    <a:pt x="110814" y="53617"/>
                  </a:cubicBezTo>
                  <a:cubicBezTo>
                    <a:pt x="110814" y="54042"/>
                    <a:pt x="110518" y="53191"/>
                    <a:pt x="110370" y="53191"/>
                  </a:cubicBezTo>
                  <a:cubicBezTo>
                    <a:pt x="110222" y="52765"/>
                    <a:pt x="110370" y="52340"/>
                    <a:pt x="110222" y="51914"/>
                  </a:cubicBezTo>
                  <a:cubicBezTo>
                    <a:pt x="110222" y="51489"/>
                    <a:pt x="109777" y="51914"/>
                    <a:pt x="109777" y="51914"/>
                  </a:cubicBezTo>
                  <a:cubicBezTo>
                    <a:pt x="109629" y="52340"/>
                    <a:pt x="109185" y="51914"/>
                    <a:pt x="109333" y="51489"/>
                  </a:cubicBezTo>
                  <a:cubicBezTo>
                    <a:pt x="109333" y="51063"/>
                    <a:pt x="109777" y="51489"/>
                    <a:pt x="109925" y="51489"/>
                  </a:cubicBezTo>
                  <a:cubicBezTo>
                    <a:pt x="109925" y="51063"/>
                    <a:pt x="109481" y="51063"/>
                    <a:pt x="109481" y="51063"/>
                  </a:cubicBezTo>
                  <a:cubicBezTo>
                    <a:pt x="109481" y="49787"/>
                    <a:pt x="110666" y="51914"/>
                    <a:pt x="110814" y="51914"/>
                  </a:cubicBezTo>
                  <a:cubicBezTo>
                    <a:pt x="111111" y="52340"/>
                    <a:pt x="112000" y="51489"/>
                    <a:pt x="112296" y="50638"/>
                  </a:cubicBezTo>
                  <a:cubicBezTo>
                    <a:pt x="112444" y="50212"/>
                    <a:pt x="112148" y="50212"/>
                    <a:pt x="112148" y="49787"/>
                  </a:cubicBezTo>
                  <a:cubicBezTo>
                    <a:pt x="112148" y="49787"/>
                    <a:pt x="112740" y="49787"/>
                    <a:pt x="112740" y="48936"/>
                  </a:cubicBezTo>
                  <a:cubicBezTo>
                    <a:pt x="112592" y="48510"/>
                    <a:pt x="112296" y="48085"/>
                    <a:pt x="112444" y="47659"/>
                  </a:cubicBezTo>
                  <a:cubicBezTo>
                    <a:pt x="112444" y="47234"/>
                    <a:pt x="112740" y="46382"/>
                    <a:pt x="112740" y="46382"/>
                  </a:cubicBezTo>
                  <a:cubicBezTo>
                    <a:pt x="112888" y="46382"/>
                    <a:pt x="113481" y="46808"/>
                    <a:pt x="113481" y="46382"/>
                  </a:cubicBezTo>
                  <a:cubicBezTo>
                    <a:pt x="113333" y="46808"/>
                    <a:pt x="112888" y="47234"/>
                    <a:pt x="113037" y="47659"/>
                  </a:cubicBezTo>
                  <a:cubicBezTo>
                    <a:pt x="113185" y="48085"/>
                    <a:pt x="113333" y="48510"/>
                    <a:pt x="113333" y="48510"/>
                  </a:cubicBezTo>
                  <a:cubicBezTo>
                    <a:pt x="113333" y="48936"/>
                    <a:pt x="113185" y="49361"/>
                    <a:pt x="113333" y="49361"/>
                  </a:cubicBezTo>
                  <a:cubicBezTo>
                    <a:pt x="113629" y="49361"/>
                    <a:pt x="113925" y="48936"/>
                    <a:pt x="114222" y="48936"/>
                  </a:cubicBezTo>
                  <a:cubicBezTo>
                    <a:pt x="114518" y="48936"/>
                    <a:pt x="114814" y="48936"/>
                    <a:pt x="115111" y="49361"/>
                  </a:cubicBezTo>
                  <a:cubicBezTo>
                    <a:pt x="115259" y="49787"/>
                    <a:pt x="115259" y="49787"/>
                    <a:pt x="115259" y="50638"/>
                  </a:cubicBezTo>
                  <a:cubicBezTo>
                    <a:pt x="115259" y="51063"/>
                    <a:pt x="115851" y="51489"/>
                    <a:pt x="116000" y="51489"/>
                  </a:cubicBezTo>
                  <a:cubicBezTo>
                    <a:pt x="116148" y="51914"/>
                    <a:pt x="117037" y="53617"/>
                    <a:pt x="117185" y="52765"/>
                  </a:cubicBezTo>
                  <a:cubicBezTo>
                    <a:pt x="117037" y="54042"/>
                    <a:pt x="117925" y="52765"/>
                    <a:pt x="117925" y="52765"/>
                  </a:cubicBezTo>
                  <a:cubicBezTo>
                    <a:pt x="117925" y="52340"/>
                    <a:pt x="117333" y="52340"/>
                    <a:pt x="117481" y="51914"/>
                  </a:cubicBezTo>
                  <a:cubicBezTo>
                    <a:pt x="117481" y="51063"/>
                    <a:pt x="117925" y="51914"/>
                    <a:pt x="117925" y="51914"/>
                  </a:cubicBezTo>
                  <a:cubicBezTo>
                    <a:pt x="117925" y="51063"/>
                    <a:pt x="117777" y="51914"/>
                    <a:pt x="117925" y="50638"/>
                  </a:cubicBezTo>
                  <a:cubicBezTo>
                    <a:pt x="117925" y="50212"/>
                    <a:pt x="117925" y="49787"/>
                    <a:pt x="117925" y="49361"/>
                  </a:cubicBezTo>
                  <a:cubicBezTo>
                    <a:pt x="117777" y="48936"/>
                    <a:pt x="117629" y="48936"/>
                    <a:pt x="117629" y="48510"/>
                  </a:cubicBezTo>
                  <a:cubicBezTo>
                    <a:pt x="117629" y="48510"/>
                    <a:pt x="118666" y="49361"/>
                    <a:pt x="118814" y="48936"/>
                  </a:cubicBezTo>
                  <a:cubicBezTo>
                    <a:pt x="118814" y="48936"/>
                    <a:pt x="118666" y="48510"/>
                    <a:pt x="118518" y="48510"/>
                  </a:cubicBezTo>
                  <a:cubicBezTo>
                    <a:pt x="118666" y="48510"/>
                    <a:pt x="119111" y="48936"/>
                    <a:pt x="119259" y="48510"/>
                  </a:cubicBezTo>
                  <a:cubicBezTo>
                    <a:pt x="119259" y="48085"/>
                    <a:pt x="119259" y="47659"/>
                    <a:pt x="119407" y="47234"/>
                  </a:cubicBezTo>
                  <a:cubicBezTo>
                    <a:pt x="119407" y="47234"/>
                    <a:pt x="119851" y="47234"/>
                    <a:pt x="119851" y="47234"/>
                  </a:cubicBezTo>
                  <a:cubicBezTo>
                    <a:pt x="119851" y="47234"/>
                    <a:pt x="119703" y="47234"/>
                    <a:pt x="119703" y="47234"/>
                  </a:cubicBezTo>
                  <a:cubicBezTo>
                    <a:pt x="119555" y="46808"/>
                    <a:pt x="120000" y="47234"/>
                    <a:pt x="119703" y="47234"/>
                  </a:cubicBezTo>
                  <a:close/>
                  <a:moveTo>
                    <a:pt x="60000" y="81702"/>
                  </a:moveTo>
                  <a:cubicBezTo>
                    <a:pt x="59851" y="82978"/>
                    <a:pt x="59851" y="84255"/>
                    <a:pt x="59703" y="85531"/>
                  </a:cubicBezTo>
                  <a:cubicBezTo>
                    <a:pt x="59555" y="86382"/>
                    <a:pt x="59111" y="85957"/>
                    <a:pt x="59111" y="86808"/>
                  </a:cubicBezTo>
                  <a:cubicBezTo>
                    <a:pt x="59111" y="86808"/>
                    <a:pt x="59407" y="86808"/>
                    <a:pt x="59555" y="86808"/>
                  </a:cubicBezTo>
                  <a:cubicBezTo>
                    <a:pt x="59555" y="86808"/>
                    <a:pt x="58222" y="89361"/>
                    <a:pt x="58074" y="89361"/>
                  </a:cubicBezTo>
                  <a:cubicBezTo>
                    <a:pt x="57925" y="89787"/>
                    <a:pt x="57777" y="90212"/>
                    <a:pt x="57481" y="90212"/>
                  </a:cubicBezTo>
                  <a:cubicBezTo>
                    <a:pt x="57333" y="90638"/>
                    <a:pt x="57185" y="91489"/>
                    <a:pt x="57037" y="91914"/>
                  </a:cubicBezTo>
                  <a:cubicBezTo>
                    <a:pt x="56888" y="92340"/>
                    <a:pt x="55851" y="93191"/>
                    <a:pt x="55703" y="92340"/>
                  </a:cubicBezTo>
                  <a:cubicBezTo>
                    <a:pt x="55703" y="91914"/>
                    <a:pt x="56740" y="91063"/>
                    <a:pt x="56888" y="90638"/>
                  </a:cubicBezTo>
                  <a:cubicBezTo>
                    <a:pt x="57333" y="89787"/>
                    <a:pt x="57777" y="88510"/>
                    <a:pt x="58222" y="87659"/>
                  </a:cubicBezTo>
                  <a:cubicBezTo>
                    <a:pt x="58518" y="87234"/>
                    <a:pt x="58518" y="85957"/>
                    <a:pt x="58814" y="85531"/>
                  </a:cubicBezTo>
                  <a:cubicBezTo>
                    <a:pt x="59111" y="84255"/>
                    <a:pt x="59407" y="82978"/>
                    <a:pt x="59555" y="81702"/>
                  </a:cubicBezTo>
                  <a:cubicBezTo>
                    <a:pt x="59555" y="80851"/>
                    <a:pt x="59555" y="80851"/>
                    <a:pt x="59851" y="80425"/>
                  </a:cubicBezTo>
                  <a:cubicBezTo>
                    <a:pt x="60148" y="80000"/>
                    <a:pt x="60000" y="81276"/>
                    <a:pt x="60000" y="81702"/>
                  </a:cubicBezTo>
                  <a:cubicBezTo>
                    <a:pt x="59851" y="82127"/>
                    <a:pt x="60000" y="80851"/>
                    <a:pt x="60000" y="8170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6" name="Google Shape;808;gb0755e36db_0_0">
              <a:extLst>
                <a:ext uri="{FF2B5EF4-FFF2-40B4-BE49-F238E27FC236}">
                  <a16:creationId xmlns:a16="http://schemas.microsoft.com/office/drawing/2014/main" id="{68568980-C82C-6C40-81DB-B8196E38626C}"/>
                </a:ext>
              </a:extLst>
            </p:cNvPr>
            <p:cNvSpPr/>
            <p:nvPr/>
          </p:nvSpPr>
          <p:spPr>
            <a:xfrm>
              <a:off x="17672713" y="6820440"/>
              <a:ext cx="126300" cy="27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000" y="97500"/>
                  </a:moveTo>
                  <a:cubicBezTo>
                    <a:pt x="104000" y="82500"/>
                    <a:pt x="72000" y="63750"/>
                    <a:pt x="80000" y="48750"/>
                  </a:cubicBezTo>
                  <a:cubicBezTo>
                    <a:pt x="88000" y="37500"/>
                    <a:pt x="80000" y="26250"/>
                    <a:pt x="72000" y="15000"/>
                  </a:cubicBezTo>
                  <a:cubicBezTo>
                    <a:pt x="72000" y="11250"/>
                    <a:pt x="72000" y="7500"/>
                    <a:pt x="72000" y="3750"/>
                  </a:cubicBezTo>
                  <a:cubicBezTo>
                    <a:pt x="72000" y="0"/>
                    <a:pt x="48000" y="0"/>
                    <a:pt x="48000" y="0"/>
                  </a:cubicBezTo>
                  <a:cubicBezTo>
                    <a:pt x="48000" y="3750"/>
                    <a:pt x="56000" y="7500"/>
                    <a:pt x="56000" y="11250"/>
                  </a:cubicBezTo>
                  <a:cubicBezTo>
                    <a:pt x="64000" y="15000"/>
                    <a:pt x="56000" y="18750"/>
                    <a:pt x="48000" y="18750"/>
                  </a:cubicBezTo>
                  <a:cubicBezTo>
                    <a:pt x="40000" y="22500"/>
                    <a:pt x="32000" y="18750"/>
                    <a:pt x="32000" y="26250"/>
                  </a:cubicBezTo>
                  <a:cubicBezTo>
                    <a:pt x="32000" y="30000"/>
                    <a:pt x="32000" y="30000"/>
                    <a:pt x="32000" y="33750"/>
                  </a:cubicBezTo>
                  <a:cubicBezTo>
                    <a:pt x="24000" y="41250"/>
                    <a:pt x="24000" y="48750"/>
                    <a:pt x="16000" y="52500"/>
                  </a:cubicBezTo>
                  <a:cubicBezTo>
                    <a:pt x="0" y="56250"/>
                    <a:pt x="32000" y="67500"/>
                    <a:pt x="40000" y="75000"/>
                  </a:cubicBezTo>
                  <a:cubicBezTo>
                    <a:pt x="48000" y="82500"/>
                    <a:pt x="32000" y="120000"/>
                    <a:pt x="48000" y="120000"/>
                  </a:cubicBezTo>
                  <a:cubicBezTo>
                    <a:pt x="72000" y="120000"/>
                    <a:pt x="96000" y="120000"/>
                    <a:pt x="120000" y="120000"/>
                  </a:cubicBezTo>
                  <a:cubicBezTo>
                    <a:pt x="120000" y="112500"/>
                    <a:pt x="112000" y="105000"/>
                    <a:pt x="104000" y="97500"/>
                  </a:cubicBezTo>
                  <a:cubicBezTo>
                    <a:pt x="104000" y="90000"/>
                    <a:pt x="104000" y="101250"/>
                    <a:pt x="104000" y="975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7" name="Google Shape;809;gb0755e36db_0_0">
              <a:extLst>
                <a:ext uri="{FF2B5EF4-FFF2-40B4-BE49-F238E27FC236}">
                  <a16:creationId xmlns:a16="http://schemas.microsoft.com/office/drawing/2014/main" id="{1AE55FA5-D1FB-324F-B927-37FD37C278DB}"/>
                </a:ext>
              </a:extLst>
            </p:cNvPr>
            <p:cNvSpPr/>
            <p:nvPr/>
          </p:nvSpPr>
          <p:spPr>
            <a:xfrm>
              <a:off x="17698577" y="7082011"/>
              <a:ext cx="1263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5217"/>
                  </a:moveTo>
                  <a:cubicBezTo>
                    <a:pt x="88000" y="5217"/>
                    <a:pt x="72000" y="5217"/>
                    <a:pt x="56000" y="5217"/>
                  </a:cubicBezTo>
                  <a:cubicBezTo>
                    <a:pt x="40000" y="5217"/>
                    <a:pt x="24000" y="0"/>
                    <a:pt x="16000" y="10434"/>
                  </a:cubicBezTo>
                  <a:cubicBezTo>
                    <a:pt x="16000" y="20869"/>
                    <a:pt x="8000" y="26086"/>
                    <a:pt x="8000" y="36521"/>
                  </a:cubicBezTo>
                  <a:cubicBezTo>
                    <a:pt x="8000" y="41739"/>
                    <a:pt x="16000" y="46956"/>
                    <a:pt x="16000" y="57391"/>
                  </a:cubicBezTo>
                  <a:cubicBezTo>
                    <a:pt x="16000" y="62608"/>
                    <a:pt x="0" y="120000"/>
                    <a:pt x="8000" y="120000"/>
                  </a:cubicBezTo>
                  <a:cubicBezTo>
                    <a:pt x="24000" y="114782"/>
                    <a:pt x="8000" y="99130"/>
                    <a:pt x="32000" y="104347"/>
                  </a:cubicBezTo>
                  <a:cubicBezTo>
                    <a:pt x="40000" y="104347"/>
                    <a:pt x="56000" y="99130"/>
                    <a:pt x="56000" y="104347"/>
                  </a:cubicBezTo>
                  <a:cubicBezTo>
                    <a:pt x="64000" y="104347"/>
                    <a:pt x="64000" y="120000"/>
                    <a:pt x="72000" y="120000"/>
                  </a:cubicBezTo>
                  <a:cubicBezTo>
                    <a:pt x="72000" y="120000"/>
                    <a:pt x="72000" y="104347"/>
                    <a:pt x="72000" y="104347"/>
                  </a:cubicBezTo>
                  <a:cubicBezTo>
                    <a:pt x="72000" y="93913"/>
                    <a:pt x="56000" y="88695"/>
                    <a:pt x="48000" y="83478"/>
                  </a:cubicBezTo>
                  <a:cubicBezTo>
                    <a:pt x="40000" y="73043"/>
                    <a:pt x="16000" y="46956"/>
                    <a:pt x="32000" y="36521"/>
                  </a:cubicBezTo>
                  <a:cubicBezTo>
                    <a:pt x="56000" y="26086"/>
                    <a:pt x="48000" y="20869"/>
                    <a:pt x="72000" y="15652"/>
                  </a:cubicBezTo>
                  <a:cubicBezTo>
                    <a:pt x="88000" y="10434"/>
                    <a:pt x="112000" y="20869"/>
                    <a:pt x="120000" y="31304"/>
                  </a:cubicBezTo>
                  <a:cubicBezTo>
                    <a:pt x="112000" y="20869"/>
                    <a:pt x="104000" y="10434"/>
                    <a:pt x="96000" y="521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8" name="Google Shape;810;gb0755e36db_0_0">
              <a:extLst>
                <a:ext uri="{FF2B5EF4-FFF2-40B4-BE49-F238E27FC236}">
                  <a16:creationId xmlns:a16="http://schemas.microsoft.com/office/drawing/2014/main" id="{B9622B24-A2FE-4A4E-B851-95D81FB33DE3}"/>
                </a:ext>
              </a:extLst>
            </p:cNvPr>
            <p:cNvSpPr/>
            <p:nvPr/>
          </p:nvSpPr>
          <p:spPr>
            <a:xfrm>
              <a:off x="17031884" y="7656897"/>
              <a:ext cx="178200" cy="21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71" y="4800"/>
                  </a:moveTo>
                  <a:cubicBezTo>
                    <a:pt x="17142" y="9600"/>
                    <a:pt x="11428" y="28800"/>
                    <a:pt x="22857" y="33600"/>
                  </a:cubicBezTo>
                  <a:cubicBezTo>
                    <a:pt x="40000" y="48000"/>
                    <a:pt x="11428" y="43200"/>
                    <a:pt x="5714" y="43200"/>
                  </a:cubicBezTo>
                  <a:cubicBezTo>
                    <a:pt x="5714" y="43200"/>
                    <a:pt x="17142" y="52800"/>
                    <a:pt x="17142" y="52800"/>
                  </a:cubicBezTo>
                  <a:cubicBezTo>
                    <a:pt x="17142" y="62400"/>
                    <a:pt x="17142" y="62400"/>
                    <a:pt x="11428" y="67200"/>
                  </a:cubicBezTo>
                  <a:cubicBezTo>
                    <a:pt x="11428" y="67200"/>
                    <a:pt x="17142" y="72000"/>
                    <a:pt x="17142" y="76800"/>
                  </a:cubicBezTo>
                  <a:cubicBezTo>
                    <a:pt x="11428" y="81600"/>
                    <a:pt x="5714" y="96000"/>
                    <a:pt x="5714" y="96000"/>
                  </a:cubicBezTo>
                  <a:cubicBezTo>
                    <a:pt x="5714" y="96000"/>
                    <a:pt x="17142" y="96000"/>
                    <a:pt x="17142" y="100800"/>
                  </a:cubicBezTo>
                  <a:cubicBezTo>
                    <a:pt x="17142" y="100800"/>
                    <a:pt x="0" y="110400"/>
                    <a:pt x="0" y="115200"/>
                  </a:cubicBezTo>
                  <a:cubicBezTo>
                    <a:pt x="0" y="115200"/>
                    <a:pt x="5714" y="110400"/>
                    <a:pt x="11428" y="110400"/>
                  </a:cubicBezTo>
                  <a:cubicBezTo>
                    <a:pt x="11428" y="110400"/>
                    <a:pt x="11428" y="120000"/>
                    <a:pt x="17142" y="115200"/>
                  </a:cubicBezTo>
                  <a:cubicBezTo>
                    <a:pt x="17142" y="110400"/>
                    <a:pt x="28571" y="105600"/>
                    <a:pt x="34285" y="105600"/>
                  </a:cubicBezTo>
                  <a:cubicBezTo>
                    <a:pt x="40000" y="100800"/>
                    <a:pt x="34285" y="120000"/>
                    <a:pt x="45714" y="105600"/>
                  </a:cubicBezTo>
                  <a:cubicBezTo>
                    <a:pt x="51428" y="96000"/>
                    <a:pt x="45714" y="100800"/>
                    <a:pt x="51428" y="105600"/>
                  </a:cubicBezTo>
                  <a:cubicBezTo>
                    <a:pt x="51428" y="105600"/>
                    <a:pt x="68571" y="100800"/>
                    <a:pt x="68571" y="100800"/>
                  </a:cubicBezTo>
                  <a:cubicBezTo>
                    <a:pt x="80000" y="100800"/>
                    <a:pt x="74285" y="96000"/>
                    <a:pt x="80000" y="96000"/>
                  </a:cubicBezTo>
                  <a:cubicBezTo>
                    <a:pt x="91428" y="96000"/>
                    <a:pt x="91428" y="91200"/>
                    <a:pt x="97142" y="86400"/>
                  </a:cubicBezTo>
                  <a:cubicBezTo>
                    <a:pt x="102857" y="76800"/>
                    <a:pt x="108571" y="91200"/>
                    <a:pt x="114285" y="96000"/>
                  </a:cubicBezTo>
                  <a:cubicBezTo>
                    <a:pt x="120000" y="96000"/>
                    <a:pt x="108571" y="76800"/>
                    <a:pt x="108571" y="76800"/>
                  </a:cubicBezTo>
                  <a:cubicBezTo>
                    <a:pt x="102857" y="72000"/>
                    <a:pt x="97142" y="67200"/>
                    <a:pt x="97142" y="57600"/>
                  </a:cubicBezTo>
                  <a:cubicBezTo>
                    <a:pt x="97142" y="33600"/>
                    <a:pt x="80000" y="19200"/>
                    <a:pt x="68571" y="0"/>
                  </a:cubicBezTo>
                  <a:cubicBezTo>
                    <a:pt x="57142" y="9600"/>
                    <a:pt x="45714" y="4800"/>
                    <a:pt x="28571" y="4800"/>
                  </a:cubicBezTo>
                  <a:cubicBezTo>
                    <a:pt x="28571" y="9600"/>
                    <a:pt x="34285" y="4800"/>
                    <a:pt x="28571" y="48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9" name="Google Shape;811;gb0755e36db_0_0">
              <a:extLst>
                <a:ext uri="{FF2B5EF4-FFF2-40B4-BE49-F238E27FC236}">
                  <a16:creationId xmlns:a16="http://schemas.microsoft.com/office/drawing/2014/main" id="{F2D03AF9-2801-B24C-AE36-02E70E2E49E5}"/>
                </a:ext>
              </a:extLst>
            </p:cNvPr>
            <p:cNvSpPr/>
            <p:nvPr/>
          </p:nvSpPr>
          <p:spPr>
            <a:xfrm>
              <a:off x="16957170" y="7429816"/>
              <a:ext cx="270000" cy="26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12"/>
                  </a:moveTo>
                  <a:cubicBezTo>
                    <a:pt x="116250" y="7741"/>
                    <a:pt x="112500" y="0"/>
                    <a:pt x="108750" y="3870"/>
                  </a:cubicBezTo>
                  <a:cubicBezTo>
                    <a:pt x="105000" y="3870"/>
                    <a:pt x="105000" y="11612"/>
                    <a:pt x="101250" y="15483"/>
                  </a:cubicBezTo>
                  <a:cubicBezTo>
                    <a:pt x="101250" y="15483"/>
                    <a:pt x="97500" y="11612"/>
                    <a:pt x="93750" y="19354"/>
                  </a:cubicBezTo>
                  <a:cubicBezTo>
                    <a:pt x="90000" y="23225"/>
                    <a:pt x="82500" y="23225"/>
                    <a:pt x="75000" y="23225"/>
                  </a:cubicBezTo>
                  <a:cubicBezTo>
                    <a:pt x="67500" y="27096"/>
                    <a:pt x="82500" y="34838"/>
                    <a:pt x="75000" y="38709"/>
                  </a:cubicBezTo>
                  <a:cubicBezTo>
                    <a:pt x="63750" y="42580"/>
                    <a:pt x="60000" y="34838"/>
                    <a:pt x="48750" y="34838"/>
                  </a:cubicBezTo>
                  <a:cubicBezTo>
                    <a:pt x="45000" y="30967"/>
                    <a:pt x="37500" y="42580"/>
                    <a:pt x="37500" y="46451"/>
                  </a:cubicBezTo>
                  <a:cubicBezTo>
                    <a:pt x="26250" y="58064"/>
                    <a:pt x="3750" y="58064"/>
                    <a:pt x="0" y="73548"/>
                  </a:cubicBezTo>
                  <a:cubicBezTo>
                    <a:pt x="0" y="73548"/>
                    <a:pt x="22500" y="81290"/>
                    <a:pt x="22500" y="81290"/>
                  </a:cubicBezTo>
                  <a:cubicBezTo>
                    <a:pt x="22500" y="85161"/>
                    <a:pt x="18750" y="92903"/>
                    <a:pt x="18750" y="92903"/>
                  </a:cubicBezTo>
                  <a:cubicBezTo>
                    <a:pt x="18750" y="100645"/>
                    <a:pt x="22500" y="96774"/>
                    <a:pt x="22500" y="100645"/>
                  </a:cubicBezTo>
                  <a:cubicBezTo>
                    <a:pt x="22500" y="96774"/>
                    <a:pt x="7500" y="108387"/>
                    <a:pt x="11250" y="112258"/>
                  </a:cubicBezTo>
                  <a:cubicBezTo>
                    <a:pt x="11250" y="112258"/>
                    <a:pt x="18750" y="116129"/>
                    <a:pt x="18750" y="116129"/>
                  </a:cubicBezTo>
                  <a:cubicBezTo>
                    <a:pt x="22500" y="116129"/>
                    <a:pt x="18750" y="116129"/>
                    <a:pt x="18750" y="120000"/>
                  </a:cubicBezTo>
                  <a:cubicBezTo>
                    <a:pt x="18750" y="116129"/>
                    <a:pt x="33750" y="116129"/>
                    <a:pt x="33750" y="120000"/>
                  </a:cubicBezTo>
                  <a:cubicBezTo>
                    <a:pt x="37500" y="120000"/>
                    <a:pt x="41250" y="120000"/>
                    <a:pt x="45000" y="120000"/>
                  </a:cubicBezTo>
                  <a:cubicBezTo>
                    <a:pt x="45000" y="120000"/>
                    <a:pt x="48750" y="112258"/>
                    <a:pt x="52500" y="108387"/>
                  </a:cubicBezTo>
                  <a:cubicBezTo>
                    <a:pt x="63750" y="108387"/>
                    <a:pt x="71250" y="112258"/>
                    <a:pt x="78750" y="104516"/>
                  </a:cubicBezTo>
                  <a:cubicBezTo>
                    <a:pt x="78750" y="96774"/>
                    <a:pt x="60000" y="89032"/>
                    <a:pt x="60000" y="85161"/>
                  </a:cubicBezTo>
                  <a:cubicBezTo>
                    <a:pt x="63750" y="81290"/>
                    <a:pt x="67500" y="77419"/>
                    <a:pt x="75000" y="73548"/>
                  </a:cubicBezTo>
                  <a:cubicBezTo>
                    <a:pt x="82500" y="65806"/>
                    <a:pt x="90000" y="58064"/>
                    <a:pt x="101250" y="54193"/>
                  </a:cubicBezTo>
                  <a:cubicBezTo>
                    <a:pt x="108750" y="46451"/>
                    <a:pt x="97500" y="34838"/>
                    <a:pt x="101250" y="30967"/>
                  </a:cubicBezTo>
                  <a:cubicBezTo>
                    <a:pt x="108750" y="23225"/>
                    <a:pt x="112500" y="15483"/>
                    <a:pt x="120000" y="1161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0" name="Google Shape;812;gb0755e36db_0_0">
              <a:extLst>
                <a:ext uri="{FF2B5EF4-FFF2-40B4-BE49-F238E27FC236}">
                  <a16:creationId xmlns:a16="http://schemas.microsoft.com/office/drawing/2014/main" id="{B9901811-0BEE-BE40-82FE-09D0FA20C6CF}"/>
                </a:ext>
              </a:extLst>
            </p:cNvPr>
            <p:cNvSpPr/>
            <p:nvPr/>
          </p:nvSpPr>
          <p:spPr>
            <a:xfrm>
              <a:off x="11370744" y="6762948"/>
              <a:ext cx="201300" cy="20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38400"/>
                  </a:moveTo>
                  <a:cubicBezTo>
                    <a:pt x="100000" y="38400"/>
                    <a:pt x="95000" y="24000"/>
                    <a:pt x="90000" y="24000"/>
                  </a:cubicBezTo>
                  <a:cubicBezTo>
                    <a:pt x="80000" y="28800"/>
                    <a:pt x="85000" y="33600"/>
                    <a:pt x="75000" y="28800"/>
                  </a:cubicBezTo>
                  <a:cubicBezTo>
                    <a:pt x="55000" y="24000"/>
                    <a:pt x="75000" y="14400"/>
                    <a:pt x="80000" y="4800"/>
                  </a:cubicBezTo>
                  <a:cubicBezTo>
                    <a:pt x="70000" y="4800"/>
                    <a:pt x="55000" y="0"/>
                    <a:pt x="50000" y="4800"/>
                  </a:cubicBezTo>
                  <a:cubicBezTo>
                    <a:pt x="50000" y="4800"/>
                    <a:pt x="60000" y="4800"/>
                    <a:pt x="50000" y="9600"/>
                  </a:cubicBezTo>
                  <a:cubicBezTo>
                    <a:pt x="50000" y="9600"/>
                    <a:pt x="40000" y="14400"/>
                    <a:pt x="45000" y="14400"/>
                  </a:cubicBezTo>
                  <a:cubicBezTo>
                    <a:pt x="45000" y="19200"/>
                    <a:pt x="55000" y="14400"/>
                    <a:pt x="55000" y="19200"/>
                  </a:cubicBezTo>
                  <a:cubicBezTo>
                    <a:pt x="60000" y="24000"/>
                    <a:pt x="45000" y="24000"/>
                    <a:pt x="45000" y="24000"/>
                  </a:cubicBezTo>
                  <a:cubicBezTo>
                    <a:pt x="35000" y="28800"/>
                    <a:pt x="15000" y="24000"/>
                    <a:pt x="10000" y="28800"/>
                  </a:cubicBezTo>
                  <a:cubicBezTo>
                    <a:pt x="10000" y="28800"/>
                    <a:pt x="15000" y="28800"/>
                    <a:pt x="15000" y="33600"/>
                  </a:cubicBezTo>
                  <a:cubicBezTo>
                    <a:pt x="15000" y="33600"/>
                    <a:pt x="5000" y="33600"/>
                    <a:pt x="10000" y="38400"/>
                  </a:cubicBezTo>
                  <a:cubicBezTo>
                    <a:pt x="10000" y="38400"/>
                    <a:pt x="10000" y="38400"/>
                    <a:pt x="10000" y="38400"/>
                  </a:cubicBezTo>
                  <a:cubicBezTo>
                    <a:pt x="15000" y="38400"/>
                    <a:pt x="5000" y="38400"/>
                    <a:pt x="5000" y="38400"/>
                  </a:cubicBezTo>
                  <a:cubicBezTo>
                    <a:pt x="5000" y="43200"/>
                    <a:pt x="25000" y="43200"/>
                    <a:pt x="15000" y="48000"/>
                  </a:cubicBezTo>
                  <a:cubicBezTo>
                    <a:pt x="0" y="57600"/>
                    <a:pt x="20000" y="62400"/>
                    <a:pt x="30000" y="62400"/>
                  </a:cubicBezTo>
                  <a:cubicBezTo>
                    <a:pt x="35000" y="62400"/>
                    <a:pt x="25000" y="76800"/>
                    <a:pt x="25000" y="81600"/>
                  </a:cubicBezTo>
                  <a:cubicBezTo>
                    <a:pt x="20000" y="81600"/>
                    <a:pt x="10000" y="100800"/>
                    <a:pt x="5000" y="96000"/>
                  </a:cubicBezTo>
                  <a:cubicBezTo>
                    <a:pt x="5000" y="96000"/>
                    <a:pt x="15000" y="96000"/>
                    <a:pt x="15000" y="96000"/>
                  </a:cubicBezTo>
                  <a:cubicBezTo>
                    <a:pt x="10000" y="100800"/>
                    <a:pt x="5000" y="96000"/>
                    <a:pt x="0" y="105600"/>
                  </a:cubicBezTo>
                  <a:cubicBezTo>
                    <a:pt x="0" y="105600"/>
                    <a:pt x="15000" y="100800"/>
                    <a:pt x="15000" y="100800"/>
                  </a:cubicBezTo>
                  <a:cubicBezTo>
                    <a:pt x="15000" y="100800"/>
                    <a:pt x="10000" y="110400"/>
                    <a:pt x="10000" y="115200"/>
                  </a:cubicBezTo>
                  <a:cubicBezTo>
                    <a:pt x="10000" y="115200"/>
                    <a:pt x="20000" y="110400"/>
                    <a:pt x="20000" y="110400"/>
                  </a:cubicBezTo>
                  <a:cubicBezTo>
                    <a:pt x="20000" y="110400"/>
                    <a:pt x="20000" y="115200"/>
                    <a:pt x="20000" y="120000"/>
                  </a:cubicBezTo>
                  <a:cubicBezTo>
                    <a:pt x="25000" y="120000"/>
                    <a:pt x="35000" y="115200"/>
                    <a:pt x="40000" y="115200"/>
                  </a:cubicBezTo>
                  <a:cubicBezTo>
                    <a:pt x="55000" y="110400"/>
                    <a:pt x="70000" y="96000"/>
                    <a:pt x="85000" y="96000"/>
                  </a:cubicBezTo>
                  <a:cubicBezTo>
                    <a:pt x="105000" y="96000"/>
                    <a:pt x="100000" y="91200"/>
                    <a:pt x="110000" y="76800"/>
                  </a:cubicBezTo>
                  <a:cubicBezTo>
                    <a:pt x="120000" y="62400"/>
                    <a:pt x="105000" y="52800"/>
                    <a:pt x="105000" y="38400"/>
                  </a:cubicBezTo>
                  <a:cubicBezTo>
                    <a:pt x="100000" y="38400"/>
                    <a:pt x="105000" y="43200"/>
                    <a:pt x="105000" y="384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1" name="Google Shape;813;gb0755e36db_0_0">
              <a:extLst>
                <a:ext uri="{FF2B5EF4-FFF2-40B4-BE49-F238E27FC236}">
                  <a16:creationId xmlns:a16="http://schemas.microsoft.com/office/drawing/2014/main" id="{50725B5B-BB08-F347-9508-BD2225A43F53}"/>
                </a:ext>
              </a:extLst>
            </p:cNvPr>
            <p:cNvSpPr/>
            <p:nvPr/>
          </p:nvSpPr>
          <p:spPr>
            <a:xfrm>
              <a:off x="11471319" y="6754328"/>
              <a:ext cx="1350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0" y="72000"/>
                  </a:moveTo>
                  <a:cubicBezTo>
                    <a:pt x="0" y="84000"/>
                    <a:pt x="22500" y="96000"/>
                    <a:pt x="30000" y="96000"/>
                  </a:cubicBezTo>
                  <a:cubicBezTo>
                    <a:pt x="30000" y="96000"/>
                    <a:pt x="37500" y="84000"/>
                    <a:pt x="37500" y="84000"/>
                  </a:cubicBezTo>
                  <a:cubicBezTo>
                    <a:pt x="45000" y="72000"/>
                    <a:pt x="52500" y="84000"/>
                    <a:pt x="60000" y="96000"/>
                  </a:cubicBezTo>
                  <a:cubicBezTo>
                    <a:pt x="75000" y="120000"/>
                    <a:pt x="120000" y="60000"/>
                    <a:pt x="82500" y="48000"/>
                  </a:cubicBezTo>
                  <a:cubicBezTo>
                    <a:pt x="90000" y="48000"/>
                    <a:pt x="82500" y="24000"/>
                    <a:pt x="82500" y="24000"/>
                  </a:cubicBezTo>
                  <a:cubicBezTo>
                    <a:pt x="75000" y="0"/>
                    <a:pt x="67500" y="0"/>
                    <a:pt x="52500" y="12000"/>
                  </a:cubicBezTo>
                  <a:cubicBezTo>
                    <a:pt x="45000" y="12000"/>
                    <a:pt x="30000" y="12000"/>
                    <a:pt x="30000" y="24000"/>
                  </a:cubicBezTo>
                  <a:cubicBezTo>
                    <a:pt x="22500" y="36000"/>
                    <a:pt x="7500" y="48000"/>
                    <a:pt x="7500" y="72000"/>
                  </a:cubicBezTo>
                  <a:cubicBezTo>
                    <a:pt x="7500" y="72000"/>
                    <a:pt x="7500" y="60000"/>
                    <a:pt x="75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2" name="Google Shape;814;gb0755e36db_0_0">
              <a:extLst>
                <a:ext uri="{FF2B5EF4-FFF2-40B4-BE49-F238E27FC236}">
                  <a16:creationId xmlns:a16="http://schemas.microsoft.com/office/drawing/2014/main" id="{83235D55-D721-1A40-AEA3-D2D04A41E18C}"/>
                </a:ext>
              </a:extLst>
            </p:cNvPr>
            <p:cNvSpPr/>
            <p:nvPr/>
          </p:nvSpPr>
          <p:spPr>
            <a:xfrm>
              <a:off x="11422468" y="7386700"/>
              <a:ext cx="528900" cy="38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76" y="20869"/>
                  </a:moveTo>
                  <a:cubicBezTo>
                    <a:pt x="104761" y="20869"/>
                    <a:pt x="102857" y="18260"/>
                    <a:pt x="99047" y="15652"/>
                  </a:cubicBezTo>
                  <a:cubicBezTo>
                    <a:pt x="97142" y="13043"/>
                    <a:pt x="95238" y="15652"/>
                    <a:pt x="93333" y="15652"/>
                  </a:cubicBezTo>
                  <a:cubicBezTo>
                    <a:pt x="91428" y="15652"/>
                    <a:pt x="87619" y="15652"/>
                    <a:pt x="85714" y="15652"/>
                  </a:cubicBezTo>
                  <a:cubicBezTo>
                    <a:pt x="81904" y="13043"/>
                    <a:pt x="78095" y="10434"/>
                    <a:pt x="76190" y="10434"/>
                  </a:cubicBezTo>
                  <a:cubicBezTo>
                    <a:pt x="74285" y="7826"/>
                    <a:pt x="74285" y="7826"/>
                    <a:pt x="72380" y="5217"/>
                  </a:cubicBezTo>
                  <a:cubicBezTo>
                    <a:pt x="70476" y="7826"/>
                    <a:pt x="68571" y="5217"/>
                    <a:pt x="66666" y="5217"/>
                  </a:cubicBezTo>
                  <a:cubicBezTo>
                    <a:pt x="62857" y="2608"/>
                    <a:pt x="60952" y="5217"/>
                    <a:pt x="59047" y="5217"/>
                  </a:cubicBezTo>
                  <a:cubicBezTo>
                    <a:pt x="55238" y="5217"/>
                    <a:pt x="53333" y="5217"/>
                    <a:pt x="51428" y="5217"/>
                  </a:cubicBezTo>
                  <a:cubicBezTo>
                    <a:pt x="45714" y="5217"/>
                    <a:pt x="40000" y="2608"/>
                    <a:pt x="32380" y="2608"/>
                  </a:cubicBezTo>
                  <a:cubicBezTo>
                    <a:pt x="28571" y="2608"/>
                    <a:pt x="20952" y="0"/>
                    <a:pt x="15238" y="0"/>
                  </a:cubicBezTo>
                  <a:cubicBezTo>
                    <a:pt x="13333" y="2608"/>
                    <a:pt x="7619" y="5217"/>
                    <a:pt x="3809" y="7826"/>
                  </a:cubicBezTo>
                  <a:cubicBezTo>
                    <a:pt x="0" y="10434"/>
                    <a:pt x="1904" y="13043"/>
                    <a:pt x="3809" y="15652"/>
                  </a:cubicBezTo>
                  <a:cubicBezTo>
                    <a:pt x="3809" y="20869"/>
                    <a:pt x="3809" y="23478"/>
                    <a:pt x="3809" y="28695"/>
                  </a:cubicBezTo>
                  <a:cubicBezTo>
                    <a:pt x="5714" y="28695"/>
                    <a:pt x="9523" y="26086"/>
                    <a:pt x="9523" y="26086"/>
                  </a:cubicBezTo>
                  <a:cubicBezTo>
                    <a:pt x="11428" y="26086"/>
                    <a:pt x="9523" y="31304"/>
                    <a:pt x="13333" y="31304"/>
                  </a:cubicBezTo>
                  <a:cubicBezTo>
                    <a:pt x="17142" y="31304"/>
                    <a:pt x="19047" y="28695"/>
                    <a:pt x="22857" y="28695"/>
                  </a:cubicBezTo>
                  <a:cubicBezTo>
                    <a:pt x="26666" y="26086"/>
                    <a:pt x="30476" y="33913"/>
                    <a:pt x="26666" y="36521"/>
                  </a:cubicBezTo>
                  <a:cubicBezTo>
                    <a:pt x="22857" y="41739"/>
                    <a:pt x="24761" y="44347"/>
                    <a:pt x="24761" y="52173"/>
                  </a:cubicBezTo>
                  <a:cubicBezTo>
                    <a:pt x="22857" y="54782"/>
                    <a:pt x="24761" y="62608"/>
                    <a:pt x="22857" y="65217"/>
                  </a:cubicBezTo>
                  <a:cubicBezTo>
                    <a:pt x="17142" y="65217"/>
                    <a:pt x="19047" y="67826"/>
                    <a:pt x="22857" y="73043"/>
                  </a:cubicBezTo>
                  <a:cubicBezTo>
                    <a:pt x="24761" y="75652"/>
                    <a:pt x="19047" y="80869"/>
                    <a:pt x="19047" y="86086"/>
                  </a:cubicBezTo>
                  <a:cubicBezTo>
                    <a:pt x="22857" y="91304"/>
                    <a:pt x="19047" y="93913"/>
                    <a:pt x="19047" y="99130"/>
                  </a:cubicBezTo>
                  <a:cubicBezTo>
                    <a:pt x="24761" y="96521"/>
                    <a:pt x="28571" y="109565"/>
                    <a:pt x="32380" y="114782"/>
                  </a:cubicBezTo>
                  <a:cubicBezTo>
                    <a:pt x="32380" y="117391"/>
                    <a:pt x="36190" y="120000"/>
                    <a:pt x="38095" y="117391"/>
                  </a:cubicBezTo>
                  <a:cubicBezTo>
                    <a:pt x="38095" y="117391"/>
                    <a:pt x="40000" y="114782"/>
                    <a:pt x="40000" y="112173"/>
                  </a:cubicBezTo>
                  <a:cubicBezTo>
                    <a:pt x="41904" y="112173"/>
                    <a:pt x="45714" y="109565"/>
                    <a:pt x="45714" y="109565"/>
                  </a:cubicBezTo>
                  <a:cubicBezTo>
                    <a:pt x="53333" y="106956"/>
                    <a:pt x="60952" y="109565"/>
                    <a:pt x="68571" y="106956"/>
                  </a:cubicBezTo>
                  <a:cubicBezTo>
                    <a:pt x="70476" y="104347"/>
                    <a:pt x="70476" y="101739"/>
                    <a:pt x="74285" y="99130"/>
                  </a:cubicBezTo>
                  <a:cubicBezTo>
                    <a:pt x="78095" y="96521"/>
                    <a:pt x="80000" y="93913"/>
                    <a:pt x="81904" y="91304"/>
                  </a:cubicBezTo>
                  <a:cubicBezTo>
                    <a:pt x="83809" y="83478"/>
                    <a:pt x="85714" y="80869"/>
                    <a:pt x="89523" y="78260"/>
                  </a:cubicBezTo>
                  <a:cubicBezTo>
                    <a:pt x="91428" y="75652"/>
                    <a:pt x="87619" y="70434"/>
                    <a:pt x="85714" y="67826"/>
                  </a:cubicBezTo>
                  <a:cubicBezTo>
                    <a:pt x="85714" y="65217"/>
                    <a:pt x="89523" y="57391"/>
                    <a:pt x="91428" y="54782"/>
                  </a:cubicBezTo>
                  <a:cubicBezTo>
                    <a:pt x="91428" y="54782"/>
                    <a:pt x="93333" y="52173"/>
                    <a:pt x="95238" y="49565"/>
                  </a:cubicBezTo>
                  <a:cubicBezTo>
                    <a:pt x="95238" y="49565"/>
                    <a:pt x="95238" y="44347"/>
                    <a:pt x="97142" y="44347"/>
                  </a:cubicBezTo>
                  <a:cubicBezTo>
                    <a:pt x="102857" y="39130"/>
                    <a:pt x="108571" y="36521"/>
                    <a:pt x="114285" y="33913"/>
                  </a:cubicBezTo>
                  <a:cubicBezTo>
                    <a:pt x="116190" y="31304"/>
                    <a:pt x="120000" y="28695"/>
                    <a:pt x="120000" y="23478"/>
                  </a:cubicBezTo>
                  <a:cubicBezTo>
                    <a:pt x="118095" y="18260"/>
                    <a:pt x="114285" y="23478"/>
                    <a:pt x="110476" y="20869"/>
                  </a:cubicBezTo>
                  <a:cubicBezTo>
                    <a:pt x="104761" y="20869"/>
                    <a:pt x="114285" y="23478"/>
                    <a:pt x="110476" y="2086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3" name="Google Shape;815;gb0755e36db_0_0">
              <a:extLst>
                <a:ext uri="{FF2B5EF4-FFF2-40B4-BE49-F238E27FC236}">
                  <a16:creationId xmlns:a16="http://schemas.microsoft.com/office/drawing/2014/main" id="{BCDF9FF6-270D-2648-A948-EFBC9C5D050E}"/>
                </a:ext>
              </a:extLst>
            </p:cNvPr>
            <p:cNvSpPr/>
            <p:nvPr/>
          </p:nvSpPr>
          <p:spPr>
            <a:xfrm>
              <a:off x="11422468" y="7470060"/>
              <a:ext cx="135000" cy="25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500" y="100000"/>
                  </a:moveTo>
                  <a:cubicBezTo>
                    <a:pt x="90000" y="92000"/>
                    <a:pt x="75000" y="88000"/>
                    <a:pt x="82500" y="84000"/>
                  </a:cubicBezTo>
                  <a:cubicBezTo>
                    <a:pt x="90000" y="72000"/>
                    <a:pt x="90000" y="72000"/>
                    <a:pt x="75000" y="64000"/>
                  </a:cubicBezTo>
                  <a:cubicBezTo>
                    <a:pt x="67500" y="56000"/>
                    <a:pt x="82500" y="60000"/>
                    <a:pt x="90000" y="56000"/>
                  </a:cubicBezTo>
                  <a:cubicBezTo>
                    <a:pt x="97500" y="52000"/>
                    <a:pt x="97500" y="40000"/>
                    <a:pt x="97500" y="36000"/>
                  </a:cubicBezTo>
                  <a:cubicBezTo>
                    <a:pt x="97500" y="24000"/>
                    <a:pt x="90000" y="24000"/>
                    <a:pt x="105000" y="16000"/>
                  </a:cubicBezTo>
                  <a:cubicBezTo>
                    <a:pt x="120000" y="12000"/>
                    <a:pt x="105000" y="0"/>
                    <a:pt x="90000" y="4000"/>
                  </a:cubicBezTo>
                  <a:cubicBezTo>
                    <a:pt x="75000" y="4000"/>
                    <a:pt x="67500" y="8000"/>
                    <a:pt x="52500" y="8000"/>
                  </a:cubicBezTo>
                  <a:cubicBezTo>
                    <a:pt x="37500" y="8000"/>
                    <a:pt x="45000" y="0"/>
                    <a:pt x="37500" y="0"/>
                  </a:cubicBezTo>
                  <a:cubicBezTo>
                    <a:pt x="45000" y="0"/>
                    <a:pt x="22500" y="0"/>
                    <a:pt x="30000" y="0"/>
                  </a:cubicBezTo>
                  <a:cubicBezTo>
                    <a:pt x="15000" y="4000"/>
                    <a:pt x="22500" y="8000"/>
                    <a:pt x="22500" y="16000"/>
                  </a:cubicBezTo>
                  <a:cubicBezTo>
                    <a:pt x="22500" y="20000"/>
                    <a:pt x="22500" y="28000"/>
                    <a:pt x="22500" y="32000"/>
                  </a:cubicBezTo>
                  <a:cubicBezTo>
                    <a:pt x="15000" y="40000"/>
                    <a:pt x="15000" y="48000"/>
                    <a:pt x="15000" y="52000"/>
                  </a:cubicBezTo>
                  <a:cubicBezTo>
                    <a:pt x="7500" y="64000"/>
                    <a:pt x="0" y="68000"/>
                    <a:pt x="0" y="80000"/>
                  </a:cubicBezTo>
                  <a:cubicBezTo>
                    <a:pt x="7500" y="84000"/>
                    <a:pt x="15000" y="80000"/>
                    <a:pt x="15000" y="88000"/>
                  </a:cubicBezTo>
                  <a:cubicBezTo>
                    <a:pt x="22500" y="92000"/>
                    <a:pt x="15000" y="104000"/>
                    <a:pt x="15000" y="112000"/>
                  </a:cubicBezTo>
                  <a:cubicBezTo>
                    <a:pt x="15000" y="120000"/>
                    <a:pt x="30000" y="120000"/>
                    <a:pt x="45000" y="120000"/>
                  </a:cubicBezTo>
                  <a:cubicBezTo>
                    <a:pt x="75000" y="120000"/>
                    <a:pt x="67500" y="108000"/>
                    <a:pt x="82500" y="100000"/>
                  </a:cubicBezTo>
                  <a:cubicBezTo>
                    <a:pt x="90000" y="92000"/>
                    <a:pt x="75000" y="104000"/>
                    <a:pt x="82500" y="10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4" name="Google Shape;816;gb0755e36db_0_0">
              <a:extLst>
                <a:ext uri="{FF2B5EF4-FFF2-40B4-BE49-F238E27FC236}">
                  <a16:creationId xmlns:a16="http://schemas.microsoft.com/office/drawing/2014/main" id="{53DED9FD-792F-4E49-8DFA-2E871BD42AF9}"/>
                </a:ext>
              </a:extLst>
            </p:cNvPr>
            <p:cNvSpPr/>
            <p:nvPr/>
          </p:nvSpPr>
          <p:spPr>
            <a:xfrm>
              <a:off x="13048968" y="9783970"/>
              <a:ext cx="445500" cy="744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35" y="31363"/>
                  </a:moveTo>
                  <a:cubicBezTo>
                    <a:pt x="110943" y="23181"/>
                    <a:pt x="113207" y="12272"/>
                    <a:pt x="113207" y="4090"/>
                  </a:cubicBezTo>
                  <a:cubicBezTo>
                    <a:pt x="113207" y="0"/>
                    <a:pt x="108679" y="2727"/>
                    <a:pt x="104150" y="4090"/>
                  </a:cubicBezTo>
                  <a:cubicBezTo>
                    <a:pt x="101886" y="5454"/>
                    <a:pt x="97358" y="8181"/>
                    <a:pt x="92830" y="8181"/>
                  </a:cubicBezTo>
                  <a:cubicBezTo>
                    <a:pt x="90566" y="8181"/>
                    <a:pt x="86037" y="6818"/>
                    <a:pt x="86037" y="9545"/>
                  </a:cubicBezTo>
                  <a:cubicBezTo>
                    <a:pt x="81509" y="13636"/>
                    <a:pt x="76981" y="9545"/>
                    <a:pt x="72452" y="9545"/>
                  </a:cubicBezTo>
                  <a:cubicBezTo>
                    <a:pt x="67924" y="9545"/>
                    <a:pt x="67924" y="12272"/>
                    <a:pt x="63396" y="9545"/>
                  </a:cubicBezTo>
                  <a:cubicBezTo>
                    <a:pt x="61132" y="9545"/>
                    <a:pt x="54339" y="9545"/>
                    <a:pt x="52075" y="9545"/>
                  </a:cubicBezTo>
                  <a:cubicBezTo>
                    <a:pt x="45283" y="9545"/>
                    <a:pt x="47547" y="21818"/>
                    <a:pt x="54339" y="24545"/>
                  </a:cubicBezTo>
                  <a:cubicBezTo>
                    <a:pt x="54339" y="24545"/>
                    <a:pt x="54339" y="27272"/>
                    <a:pt x="56603" y="27272"/>
                  </a:cubicBezTo>
                  <a:cubicBezTo>
                    <a:pt x="56603" y="28636"/>
                    <a:pt x="58867" y="28636"/>
                    <a:pt x="61132" y="30000"/>
                  </a:cubicBezTo>
                  <a:cubicBezTo>
                    <a:pt x="61132" y="32727"/>
                    <a:pt x="61132" y="36818"/>
                    <a:pt x="61132" y="38181"/>
                  </a:cubicBezTo>
                  <a:cubicBezTo>
                    <a:pt x="61132" y="40909"/>
                    <a:pt x="63396" y="42272"/>
                    <a:pt x="56603" y="42272"/>
                  </a:cubicBezTo>
                  <a:cubicBezTo>
                    <a:pt x="54339" y="42272"/>
                    <a:pt x="54339" y="46363"/>
                    <a:pt x="54339" y="47727"/>
                  </a:cubicBezTo>
                  <a:cubicBezTo>
                    <a:pt x="52075" y="46363"/>
                    <a:pt x="47547" y="43636"/>
                    <a:pt x="45283" y="42272"/>
                  </a:cubicBezTo>
                  <a:cubicBezTo>
                    <a:pt x="43018" y="39545"/>
                    <a:pt x="47547" y="36818"/>
                    <a:pt x="47547" y="34090"/>
                  </a:cubicBezTo>
                  <a:cubicBezTo>
                    <a:pt x="49811" y="27272"/>
                    <a:pt x="43018" y="32727"/>
                    <a:pt x="36226" y="30000"/>
                  </a:cubicBezTo>
                  <a:cubicBezTo>
                    <a:pt x="33962" y="28636"/>
                    <a:pt x="33962" y="25909"/>
                    <a:pt x="29433" y="27272"/>
                  </a:cubicBezTo>
                  <a:cubicBezTo>
                    <a:pt x="20377" y="30000"/>
                    <a:pt x="13584" y="31363"/>
                    <a:pt x="4528" y="32727"/>
                  </a:cubicBezTo>
                  <a:cubicBezTo>
                    <a:pt x="2264" y="34090"/>
                    <a:pt x="0" y="34090"/>
                    <a:pt x="0" y="35454"/>
                  </a:cubicBezTo>
                  <a:cubicBezTo>
                    <a:pt x="0" y="36818"/>
                    <a:pt x="2264" y="39545"/>
                    <a:pt x="2264" y="40909"/>
                  </a:cubicBezTo>
                  <a:cubicBezTo>
                    <a:pt x="9056" y="40909"/>
                    <a:pt x="27169" y="43636"/>
                    <a:pt x="27169" y="47727"/>
                  </a:cubicBezTo>
                  <a:cubicBezTo>
                    <a:pt x="29433" y="51818"/>
                    <a:pt x="29433" y="55909"/>
                    <a:pt x="29433" y="60000"/>
                  </a:cubicBezTo>
                  <a:cubicBezTo>
                    <a:pt x="27169" y="62727"/>
                    <a:pt x="31698" y="66818"/>
                    <a:pt x="27169" y="70909"/>
                  </a:cubicBezTo>
                  <a:cubicBezTo>
                    <a:pt x="22641" y="75000"/>
                    <a:pt x="18113" y="80454"/>
                    <a:pt x="13584" y="84545"/>
                  </a:cubicBezTo>
                  <a:cubicBezTo>
                    <a:pt x="9056" y="87272"/>
                    <a:pt x="13584" y="92727"/>
                    <a:pt x="13584" y="94090"/>
                  </a:cubicBezTo>
                  <a:cubicBezTo>
                    <a:pt x="18113" y="99545"/>
                    <a:pt x="18113" y="102272"/>
                    <a:pt x="18113" y="106363"/>
                  </a:cubicBezTo>
                  <a:cubicBezTo>
                    <a:pt x="18113" y="110454"/>
                    <a:pt x="18113" y="114545"/>
                    <a:pt x="20377" y="118636"/>
                  </a:cubicBezTo>
                  <a:cubicBezTo>
                    <a:pt x="20377" y="120000"/>
                    <a:pt x="27169" y="118636"/>
                    <a:pt x="27169" y="117272"/>
                  </a:cubicBezTo>
                  <a:cubicBezTo>
                    <a:pt x="29433" y="115909"/>
                    <a:pt x="29433" y="113181"/>
                    <a:pt x="29433" y="113181"/>
                  </a:cubicBezTo>
                  <a:cubicBezTo>
                    <a:pt x="27169" y="113181"/>
                    <a:pt x="24905" y="113181"/>
                    <a:pt x="24905" y="113181"/>
                  </a:cubicBezTo>
                  <a:cubicBezTo>
                    <a:pt x="24905" y="109090"/>
                    <a:pt x="31698" y="106363"/>
                    <a:pt x="36226" y="105000"/>
                  </a:cubicBezTo>
                  <a:cubicBezTo>
                    <a:pt x="43018" y="103636"/>
                    <a:pt x="52075" y="102272"/>
                    <a:pt x="56603" y="98181"/>
                  </a:cubicBezTo>
                  <a:cubicBezTo>
                    <a:pt x="56603" y="96818"/>
                    <a:pt x="56603" y="90000"/>
                    <a:pt x="56603" y="87272"/>
                  </a:cubicBezTo>
                  <a:cubicBezTo>
                    <a:pt x="56603" y="84545"/>
                    <a:pt x="47547" y="65454"/>
                    <a:pt x="47547" y="65454"/>
                  </a:cubicBezTo>
                  <a:cubicBezTo>
                    <a:pt x="49811" y="64090"/>
                    <a:pt x="49811" y="68181"/>
                    <a:pt x="54339" y="65454"/>
                  </a:cubicBezTo>
                  <a:cubicBezTo>
                    <a:pt x="58867" y="62727"/>
                    <a:pt x="61132" y="61363"/>
                    <a:pt x="65660" y="60000"/>
                  </a:cubicBezTo>
                  <a:cubicBezTo>
                    <a:pt x="70188" y="58636"/>
                    <a:pt x="72452" y="50454"/>
                    <a:pt x="79245" y="51818"/>
                  </a:cubicBezTo>
                  <a:cubicBezTo>
                    <a:pt x="81509" y="51818"/>
                    <a:pt x="86037" y="49090"/>
                    <a:pt x="90566" y="49090"/>
                  </a:cubicBezTo>
                  <a:cubicBezTo>
                    <a:pt x="95094" y="47727"/>
                    <a:pt x="99622" y="46363"/>
                    <a:pt x="104150" y="43636"/>
                  </a:cubicBezTo>
                  <a:cubicBezTo>
                    <a:pt x="106415" y="42272"/>
                    <a:pt x="120000" y="34090"/>
                    <a:pt x="117735" y="31363"/>
                  </a:cubicBezTo>
                  <a:cubicBezTo>
                    <a:pt x="115471" y="30000"/>
                    <a:pt x="117735" y="32727"/>
                    <a:pt x="117735" y="3136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5" name="Google Shape;817;gb0755e36db_0_0">
              <a:extLst>
                <a:ext uri="{FF2B5EF4-FFF2-40B4-BE49-F238E27FC236}">
                  <a16:creationId xmlns:a16="http://schemas.microsoft.com/office/drawing/2014/main" id="{5C45679A-4611-7246-8D1C-4415D3803714}"/>
                </a:ext>
              </a:extLst>
            </p:cNvPr>
            <p:cNvSpPr/>
            <p:nvPr/>
          </p:nvSpPr>
          <p:spPr>
            <a:xfrm>
              <a:off x="13149547" y="9760974"/>
              <a:ext cx="135000" cy="31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78947"/>
                  </a:moveTo>
                  <a:cubicBezTo>
                    <a:pt x="45000" y="82105"/>
                    <a:pt x="67500" y="75789"/>
                    <a:pt x="67500" y="82105"/>
                  </a:cubicBezTo>
                  <a:cubicBezTo>
                    <a:pt x="75000" y="88421"/>
                    <a:pt x="67500" y="91578"/>
                    <a:pt x="60000" y="97894"/>
                  </a:cubicBezTo>
                  <a:cubicBezTo>
                    <a:pt x="45000" y="104210"/>
                    <a:pt x="75000" y="113684"/>
                    <a:pt x="90000" y="120000"/>
                  </a:cubicBezTo>
                  <a:cubicBezTo>
                    <a:pt x="97500" y="116842"/>
                    <a:pt x="90000" y="110526"/>
                    <a:pt x="90000" y="107368"/>
                  </a:cubicBezTo>
                  <a:cubicBezTo>
                    <a:pt x="97500" y="104210"/>
                    <a:pt x="120000" y="110526"/>
                    <a:pt x="112500" y="104210"/>
                  </a:cubicBezTo>
                  <a:cubicBezTo>
                    <a:pt x="112500" y="97894"/>
                    <a:pt x="112500" y="91578"/>
                    <a:pt x="112500" y="85263"/>
                  </a:cubicBezTo>
                  <a:cubicBezTo>
                    <a:pt x="105000" y="78947"/>
                    <a:pt x="97500" y="75789"/>
                    <a:pt x="90000" y="69473"/>
                  </a:cubicBezTo>
                  <a:cubicBezTo>
                    <a:pt x="82500" y="78947"/>
                    <a:pt x="60000" y="66315"/>
                    <a:pt x="60000" y="63157"/>
                  </a:cubicBezTo>
                  <a:cubicBezTo>
                    <a:pt x="60000" y="56842"/>
                    <a:pt x="60000" y="53684"/>
                    <a:pt x="60000" y="50526"/>
                  </a:cubicBezTo>
                  <a:cubicBezTo>
                    <a:pt x="60000" y="44210"/>
                    <a:pt x="60000" y="47368"/>
                    <a:pt x="52500" y="44210"/>
                  </a:cubicBezTo>
                  <a:cubicBezTo>
                    <a:pt x="45000" y="44210"/>
                    <a:pt x="60000" y="25263"/>
                    <a:pt x="60000" y="25263"/>
                  </a:cubicBezTo>
                  <a:cubicBezTo>
                    <a:pt x="60000" y="18947"/>
                    <a:pt x="52500" y="15789"/>
                    <a:pt x="52500" y="9473"/>
                  </a:cubicBezTo>
                  <a:cubicBezTo>
                    <a:pt x="45000" y="6315"/>
                    <a:pt x="37500" y="0"/>
                    <a:pt x="52500" y="3157"/>
                  </a:cubicBezTo>
                  <a:cubicBezTo>
                    <a:pt x="45000" y="0"/>
                    <a:pt x="22500" y="0"/>
                    <a:pt x="15000" y="0"/>
                  </a:cubicBezTo>
                  <a:cubicBezTo>
                    <a:pt x="15000" y="3157"/>
                    <a:pt x="45000" y="15789"/>
                    <a:pt x="30000" y="18947"/>
                  </a:cubicBezTo>
                  <a:cubicBezTo>
                    <a:pt x="7500" y="22105"/>
                    <a:pt x="15000" y="37894"/>
                    <a:pt x="30000" y="44210"/>
                  </a:cubicBezTo>
                  <a:cubicBezTo>
                    <a:pt x="30000" y="47368"/>
                    <a:pt x="15000" y="47368"/>
                    <a:pt x="15000" y="50526"/>
                  </a:cubicBezTo>
                  <a:cubicBezTo>
                    <a:pt x="7500" y="50526"/>
                    <a:pt x="7500" y="60000"/>
                    <a:pt x="7500" y="63157"/>
                  </a:cubicBezTo>
                  <a:cubicBezTo>
                    <a:pt x="0" y="69473"/>
                    <a:pt x="22500" y="75789"/>
                    <a:pt x="30000" y="78947"/>
                  </a:cubicBezTo>
                  <a:cubicBezTo>
                    <a:pt x="37500" y="82105"/>
                    <a:pt x="30000" y="75789"/>
                    <a:pt x="30000" y="7894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6" name="Google Shape;818;gb0755e36db_0_0">
              <a:extLst>
                <a:ext uri="{FF2B5EF4-FFF2-40B4-BE49-F238E27FC236}">
                  <a16:creationId xmlns:a16="http://schemas.microsoft.com/office/drawing/2014/main" id="{D93254DD-D996-B44B-B1B5-3DCFC72CF125}"/>
                </a:ext>
              </a:extLst>
            </p:cNvPr>
            <p:cNvSpPr/>
            <p:nvPr/>
          </p:nvSpPr>
          <p:spPr>
            <a:xfrm>
              <a:off x="12692631" y="9700612"/>
              <a:ext cx="505800" cy="4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72000"/>
                  </a:moveTo>
                  <a:cubicBezTo>
                    <a:pt x="108000" y="64800"/>
                    <a:pt x="112000" y="64800"/>
                    <a:pt x="110000" y="57600"/>
                  </a:cubicBezTo>
                  <a:cubicBezTo>
                    <a:pt x="110000" y="55200"/>
                    <a:pt x="112000" y="55200"/>
                    <a:pt x="114000" y="52800"/>
                  </a:cubicBezTo>
                  <a:cubicBezTo>
                    <a:pt x="116000" y="50400"/>
                    <a:pt x="114000" y="48000"/>
                    <a:pt x="114000" y="45600"/>
                  </a:cubicBezTo>
                  <a:cubicBezTo>
                    <a:pt x="112000" y="40800"/>
                    <a:pt x="112000" y="33600"/>
                    <a:pt x="116000" y="31200"/>
                  </a:cubicBezTo>
                  <a:cubicBezTo>
                    <a:pt x="120000" y="28800"/>
                    <a:pt x="114000" y="21600"/>
                    <a:pt x="112000" y="19200"/>
                  </a:cubicBezTo>
                  <a:cubicBezTo>
                    <a:pt x="110000" y="14400"/>
                    <a:pt x="106000" y="12000"/>
                    <a:pt x="102000" y="12000"/>
                  </a:cubicBezTo>
                  <a:cubicBezTo>
                    <a:pt x="100000" y="9600"/>
                    <a:pt x="98000" y="7200"/>
                    <a:pt x="96000" y="7200"/>
                  </a:cubicBezTo>
                  <a:cubicBezTo>
                    <a:pt x="94000" y="4800"/>
                    <a:pt x="92000" y="2400"/>
                    <a:pt x="90000" y="0"/>
                  </a:cubicBezTo>
                  <a:cubicBezTo>
                    <a:pt x="90000" y="0"/>
                    <a:pt x="78000" y="2400"/>
                    <a:pt x="76000" y="2400"/>
                  </a:cubicBezTo>
                  <a:cubicBezTo>
                    <a:pt x="72000" y="2400"/>
                    <a:pt x="72000" y="7200"/>
                    <a:pt x="68000" y="9600"/>
                  </a:cubicBezTo>
                  <a:cubicBezTo>
                    <a:pt x="66000" y="14400"/>
                    <a:pt x="68000" y="21600"/>
                    <a:pt x="70000" y="24000"/>
                  </a:cubicBezTo>
                  <a:cubicBezTo>
                    <a:pt x="70000" y="31200"/>
                    <a:pt x="66000" y="33600"/>
                    <a:pt x="66000" y="40800"/>
                  </a:cubicBezTo>
                  <a:cubicBezTo>
                    <a:pt x="66000" y="43200"/>
                    <a:pt x="70000" y="50400"/>
                    <a:pt x="74000" y="50400"/>
                  </a:cubicBezTo>
                  <a:cubicBezTo>
                    <a:pt x="78000" y="50400"/>
                    <a:pt x="80000" y="48000"/>
                    <a:pt x="80000" y="55200"/>
                  </a:cubicBezTo>
                  <a:cubicBezTo>
                    <a:pt x="80000" y="60000"/>
                    <a:pt x="80000" y="62400"/>
                    <a:pt x="78000" y="62400"/>
                  </a:cubicBezTo>
                  <a:cubicBezTo>
                    <a:pt x="74000" y="64800"/>
                    <a:pt x="72000" y="67200"/>
                    <a:pt x="70000" y="62400"/>
                  </a:cubicBezTo>
                  <a:cubicBezTo>
                    <a:pt x="68000" y="57600"/>
                    <a:pt x="66000" y="52800"/>
                    <a:pt x="62000" y="52800"/>
                  </a:cubicBezTo>
                  <a:cubicBezTo>
                    <a:pt x="58000" y="50400"/>
                    <a:pt x="56000" y="45600"/>
                    <a:pt x="54000" y="40800"/>
                  </a:cubicBezTo>
                  <a:cubicBezTo>
                    <a:pt x="50000" y="50400"/>
                    <a:pt x="46000" y="45600"/>
                    <a:pt x="40000" y="43200"/>
                  </a:cubicBezTo>
                  <a:cubicBezTo>
                    <a:pt x="36000" y="43200"/>
                    <a:pt x="36000" y="38400"/>
                    <a:pt x="32000" y="38400"/>
                  </a:cubicBezTo>
                  <a:cubicBezTo>
                    <a:pt x="32000" y="38400"/>
                    <a:pt x="30000" y="40800"/>
                    <a:pt x="28000" y="38400"/>
                  </a:cubicBezTo>
                  <a:cubicBezTo>
                    <a:pt x="26000" y="38400"/>
                    <a:pt x="26000" y="33600"/>
                    <a:pt x="22000" y="33600"/>
                  </a:cubicBezTo>
                  <a:cubicBezTo>
                    <a:pt x="22000" y="38400"/>
                    <a:pt x="22000" y="43200"/>
                    <a:pt x="22000" y="48000"/>
                  </a:cubicBezTo>
                  <a:cubicBezTo>
                    <a:pt x="22000" y="52800"/>
                    <a:pt x="24000" y="57600"/>
                    <a:pt x="20000" y="57600"/>
                  </a:cubicBezTo>
                  <a:cubicBezTo>
                    <a:pt x="14000" y="57600"/>
                    <a:pt x="8000" y="57600"/>
                    <a:pt x="4000" y="57600"/>
                  </a:cubicBezTo>
                  <a:cubicBezTo>
                    <a:pt x="2000" y="57600"/>
                    <a:pt x="2000" y="67200"/>
                    <a:pt x="2000" y="69600"/>
                  </a:cubicBezTo>
                  <a:cubicBezTo>
                    <a:pt x="2000" y="79200"/>
                    <a:pt x="0" y="96000"/>
                    <a:pt x="6000" y="103200"/>
                  </a:cubicBezTo>
                  <a:cubicBezTo>
                    <a:pt x="8000" y="105600"/>
                    <a:pt x="14000" y="115200"/>
                    <a:pt x="16000" y="115200"/>
                  </a:cubicBezTo>
                  <a:cubicBezTo>
                    <a:pt x="20000" y="112800"/>
                    <a:pt x="38000" y="112800"/>
                    <a:pt x="32000" y="120000"/>
                  </a:cubicBezTo>
                  <a:cubicBezTo>
                    <a:pt x="36000" y="120000"/>
                    <a:pt x="34000" y="120000"/>
                    <a:pt x="36000" y="120000"/>
                  </a:cubicBezTo>
                  <a:cubicBezTo>
                    <a:pt x="40000" y="117600"/>
                    <a:pt x="42000" y="120000"/>
                    <a:pt x="44000" y="120000"/>
                  </a:cubicBezTo>
                  <a:cubicBezTo>
                    <a:pt x="50000" y="120000"/>
                    <a:pt x="54000" y="120000"/>
                    <a:pt x="56000" y="112800"/>
                  </a:cubicBezTo>
                  <a:cubicBezTo>
                    <a:pt x="58000" y="110400"/>
                    <a:pt x="60000" y="108000"/>
                    <a:pt x="62000" y="105600"/>
                  </a:cubicBezTo>
                  <a:cubicBezTo>
                    <a:pt x="64000" y="103200"/>
                    <a:pt x="68000" y="103200"/>
                    <a:pt x="70000" y="98400"/>
                  </a:cubicBezTo>
                  <a:cubicBezTo>
                    <a:pt x="72000" y="96000"/>
                    <a:pt x="72000" y="93600"/>
                    <a:pt x="74000" y="91200"/>
                  </a:cubicBezTo>
                  <a:cubicBezTo>
                    <a:pt x="78000" y="91200"/>
                    <a:pt x="82000" y="91200"/>
                    <a:pt x="86000" y="91200"/>
                  </a:cubicBezTo>
                  <a:cubicBezTo>
                    <a:pt x="84000" y="88800"/>
                    <a:pt x="84000" y="84000"/>
                    <a:pt x="84000" y="84000"/>
                  </a:cubicBezTo>
                  <a:cubicBezTo>
                    <a:pt x="88000" y="81600"/>
                    <a:pt x="90000" y="81600"/>
                    <a:pt x="92000" y="79200"/>
                  </a:cubicBezTo>
                  <a:cubicBezTo>
                    <a:pt x="98000" y="76800"/>
                    <a:pt x="106000" y="74400"/>
                    <a:pt x="112000" y="72000"/>
                  </a:cubicBezTo>
                  <a:cubicBezTo>
                    <a:pt x="110000" y="69600"/>
                    <a:pt x="110000" y="72000"/>
                    <a:pt x="112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7" name="Google Shape;819;gb0755e36db_0_0">
              <a:extLst>
                <a:ext uri="{FF2B5EF4-FFF2-40B4-BE49-F238E27FC236}">
                  <a16:creationId xmlns:a16="http://schemas.microsoft.com/office/drawing/2014/main" id="{41542E04-147C-5346-A805-0B2067203750}"/>
                </a:ext>
              </a:extLst>
            </p:cNvPr>
            <p:cNvSpPr/>
            <p:nvPr/>
          </p:nvSpPr>
          <p:spPr>
            <a:xfrm>
              <a:off x="12307561" y="10080037"/>
              <a:ext cx="5373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875" y="9523"/>
                  </a:moveTo>
                  <a:cubicBezTo>
                    <a:pt x="60000" y="9523"/>
                    <a:pt x="58125" y="3809"/>
                    <a:pt x="58125" y="3809"/>
                  </a:cubicBezTo>
                  <a:cubicBezTo>
                    <a:pt x="56250" y="3809"/>
                    <a:pt x="54375" y="3809"/>
                    <a:pt x="52500" y="3809"/>
                  </a:cubicBezTo>
                  <a:cubicBezTo>
                    <a:pt x="46875" y="3809"/>
                    <a:pt x="39375" y="3809"/>
                    <a:pt x="33750" y="3809"/>
                  </a:cubicBezTo>
                  <a:cubicBezTo>
                    <a:pt x="28125" y="3809"/>
                    <a:pt x="24375" y="3809"/>
                    <a:pt x="18750" y="3809"/>
                  </a:cubicBezTo>
                  <a:cubicBezTo>
                    <a:pt x="16875" y="3809"/>
                    <a:pt x="16875" y="0"/>
                    <a:pt x="13125" y="0"/>
                  </a:cubicBezTo>
                  <a:cubicBezTo>
                    <a:pt x="11250" y="0"/>
                    <a:pt x="9375" y="3809"/>
                    <a:pt x="7500" y="3809"/>
                  </a:cubicBezTo>
                  <a:cubicBezTo>
                    <a:pt x="5625" y="3809"/>
                    <a:pt x="3750" y="3809"/>
                    <a:pt x="1875" y="3809"/>
                  </a:cubicBezTo>
                  <a:cubicBezTo>
                    <a:pt x="0" y="13333"/>
                    <a:pt x="7500" y="17142"/>
                    <a:pt x="11250" y="26666"/>
                  </a:cubicBezTo>
                  <a:cubicBezTo>
                    <a:pt x="13125" y="30476"/>
                    <a:pt x="15000" y="36190"/>
                    <a:pt x="16875" y="40000"/>
                  </a:cubicBezTo>
                  <a:cubicBezTo>
                    <a:pt x="18750" y="45714"/>
                    <a:pt x="22500" y="49523"/>
                    <a:pt x="24375" y="55238"/>
                  </a:cubicBezTo>
                  <a:cubicBezTo>
                    <a:pt x="24375" y="57142"/>
                    <a:pt x="24375" y="62857"/>
                    <a:pt x="24375" y="64761"/>
                  </a:cubicBezTo>
                  <a:cubicBezTo>
                    <a:pt x="24375" y="70476"/>
                    <a:pt x="26250" y="74285"/>
                    <a:pt x="26250" y="80000"/>
                  </a:cubicBezTo>
                  <a:cubicBezTo>
                    <a:pt x="28125" y="85714"/>
                    <a:pt x="28125" y="91428"/>
                    <a:pt x="30000" y="97142"/>
                  </a:cubicBezTo>
                  <a:cubicBezTo>
                    <a:pt x="31875" y="104761"/>
                    <a:pt x="37500" y="110476"/>
                    <a:pt x="41250" y="116190"/>
                  </a:cubicBezTo>
                  <a:cubicBezTo>
                    <a:pt x="46875" y="110476"/>
                    <a:pt x="46875" y="114285"/>
                    <a:pt x="52500" y="118095"/>
                  </a:cubicBezTo>
                  <a:cubicBezTo>
                    <a:pt x="54375" y="120000"/>
                    <a:pt x="60000" y="120000"/>
                    <a:pt x="61875" y="118095"/>
                  </a:cubicBezTo>
                  <a:cubicBezTo>
                    <a:pt x="67500" y="118095"/>
                    <a:pt x="71250" y="116190"/>
                    <a:pt x="71250" y="110476"/>
                  </a:cubicBezTo>
                  <a:cubicBezTo>
                    <a:pt x="71250" y="99047"/>
                    <a:pt x="71250" y="87619"/>
                    <a:pt x="71250" y="76190"/>
                  </a:cubicBezTo>
                  <a:cubicBezTo>
                    <a:pt x="71250" y="68571"/>
                    <a:pt x="71250" y="60952"/>
                    <a:pt x="71250" y="53333"/>
                  </a:cubicBezTo>
                  <a:cubicBezTo>
                    <a:pt x="71250" y="51428"/>
                    <a:pt x="71250" y="49523"/>
                    <a:pt x="73125" y="49523"/>
                  </a:cubicBezTo>
                  <a:cubicBezTo>
                    <a:pt x="73125" y="49523"/>
                    <a:pt x="80625" y="49523"/>
                    <a:pt x="80625" y="49523"/>
                  </a:cubicBezTo>
                  <a:cubicBezTo>
                    <a:pt x="80625" y="38095"/>
                    <a:pt x="80625" y="24761"/>
                    <a:pt x="80625" y="13333"/>
                  </a:cubicBezTo>
                  <a:cubicBezTo>
                    <a:pt x="86250" y="15238"/>
                    <a:pt x="90000" y="11428"/>
                    <a:pt x="95625" y="11428"/>
                  </a:cubicBezTo>
                  <a:cubicBezTo>
                    <a:pt x="95625" y="9523"/>
                    <a:pt x="97500" y="9523"/>
                    <a:pt x="99375" y="9523"/>
                  </a:cubicBezTo>
                  <a:cubicBezTo>
                    <a:pt x="99375" y="9523"/>
                    <a:pt x="103125" y="15238"/>
                    <a:pt x="105000" y="15238"/>
                  </a:cubicBezTo>
                  <a:cubicBezTo>
                    <a:pt x="106875" y="13333"/>
                    <a:pt x="105000" y="11428"/>
                    <a:pt x="108750" y="11428"/>
                  </a:cubicBezTo>
                  <a:cubicBezTo>
                    <a:pt x="110625" y="11428"/>
                    <a:pt x="112500" y="9523"/>
                    <a:pt x="116250" y="9523"/>
                  </a:cubicBezTo>
                  <a:cubicBezTo>
                    <a:pt x="120000" y="7619"/>
                    <a:pt x="112500" y="3809"/>
                    <a:pt x="110625" y="3809"/>
                  </a:cubicBezTo>
                  <a:cubicBezTo>
                    <a:pt x="101250" y="3809"/>
                    <a:pt x="93750" y="9523"/>
                    <a:pt x="84375" y="9523"/>
                  </a:cubicBezTo>
                  <a:cubicBezTo>
                    <a:pt x="76875" y="9523"/>
                    <a:pt x="69375" y="9523"/>
                    <a:pt x="61875" y="952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8" name="Google Shape;820;gb0755e36db_0_0">
              <a:extLst>
                <a:ext uri="{FF2B5EF4-FFF2-40B4-BE49-F238E27FC236}">
                  <a16:creationId xmlns:a16="http://schemas.microsoft.com/office/drawing/2014/main" id="{9FF4FC48-77A8-BC4C-9151-DD8F07F627D9}"/>
                </a:ext>
              </a:extLst>
            </p:cNvPr>
            <p:cNvSpPr/>
            <p:nvPr/>
          </p:nvSpPr>
          <p:spPr>
            <a:xfrm>
              <a:off x="12321929" y="9125728"/>
              <a:ext cx="767400" cy="8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681" y="18947"/>
                  </a:moveTo>
                  <a:cubicBezTo>
                    <a:pt x="117362" y="17684"/>
                    <a:pt x="117362" y="15157"/>
                    <a:pt x="117362" y="12631"/>
                  </a:cubicBezTo>
                  <a:cubicBezTo>
                    <a:pt x="117362" y="11368"/>
                    <a:pt x="114725" y="10105"/>
                    <a:pt x="113406" y="8842"/>
                  </a:cubicBezTo>
                  <a:cubicBezTo>
                    <a:pt x="113406" y="7578"/>
                    <a:pt x="110769" y="5052"/>
                    <a:pt x="109450" y="5052"/>
                  </a:cubicBezTo>
                  <a:cubicBezTo>
                    <a:pt x="108131" y="5052"/>
                    <a:pt x="108131" y="7578"/>
                    <a:pt x="105494" y="6315"/>
                  </a:cubicBezTo>
                  <a:cubicBezTo>
                    <a:pt x="102857" y="5052"/>
                    <a:pt x="104175" y="6315"/>
                    <a:pt x="101538" y="7578"/>
                  </a:cubicBezTo>
                  <a:cubicBezTo>
                    <a:pt x="101538" y="7578"/>
                    <a:pt x="98901" y="6315"/>
                    <a:pt x="98901" y="5052"/>
                  </a:cubicBezTo>
                  <a:cubicBezTo>
                    <a:pt x="97582" y="3789"/>
                    <a:pt x="96263" y="2526"/>
                    <a:pt x="94945" y="1263"/>
                  </a:cubicBezTo>
                  <a:cubicBezTo>
                    <a:pt x="93626" y="0"/>
                    <a:pt x="92307" y="2526"/>
                    <a:pt x="90989" y="2526"/>
                  </a:cubicBezTo>
                  <a:cubicBezTo>
                    <a:pt x="89670" y="3789"/>
                    <a:pt x="87032" y="2526"/>
                    <a:pt x="85714" y="1263"/>
                  </a:cubicBezTo>
                  <a:cubicBezTo>
                    <a:pt x="83076" y="0"/>
                    <a:pt x="83076" y="1263"/>
                    <a:pt x="80439" y="2526"/>
                  </a:cubicBezTo>
                  <a:cubicBezTo>
                    <a:pt x="79120" y="3789"/>
                    <a:pt x="76483" y="2526"/>
                    <a:pt x="75164" y="2526"/>
                  </a:cubicBezTo>
                  <a:cubicBezTo>
                    <a:pt x="73846" y="3789"/>
                    <a:pt x="69890" y="3789"/>
                    <a:pt x="68571" y="3789"/>
                  </a:cubicBezTo>
                  <a:cubicBezTo>
                    <a:pt x="64615" y="1263"/>
                    <a:pt x="67252" y="7578"/>
                    <a:pt x="63296" y="7578"/>
                  </a:cubicBezTo>
                  <a:cubicBezTo>
                    <a:pt x="60659" y="8842"/>
                    <a:pt x="55384" y="7578"/>
                    <a:pt x="52747" y="6315"/>
                  </a:cubicBezTo>
                  <a:cubicBezTo>
                    <a:pt x="50109" y="5052"/>
                    <a:pt x="48791" y="2526"/>
                    <a:pt x="46153" y="2526"/>
                  </a:cubicBezTo>
                  <a:cubicBezTo>
                    <a:pt x="44835" y="1263"/>
                    <a:pt x="42197" y="3789"/>
                    <a:pt x="40879" y="5052"/>
                  </a:cubicBezTo>
                  <a:cubicBezTo>
                    <a:pt x="38241" y="7578"/>
                    <a:pt x="40879" y="11368"/>
                    <a:pt x="39560" y="15157"/>
                  </a:cubicBezTo>
                  <a:cubicBezTo>
                    <a:pt x="35604" y="21473"/>
                    <a:pt x="35604" y="29052"/>
                    <a:pt x="31648" y="34105"/>
                  </a:cubicBezTo>
                  <a:cubicBezTo>
                    <a:pt x="29010" y="37894"/>
                    <a:pt x="27692" y="40421"/>
                    <a:pt x="25054" y="44210"/>
                  </a:cubicBezTo>
                  <a:cubicBezTo>
                    <a:pt x="23736" y="46736"/>
                    <a:pt x="23736" y="49263"/>
                    <a:pt x="23736" y="51789"/>
                  </a:cubicBezTo>
                  <a:cubicBezTo>
                    <a:pt x="23736" y="55578"/>
                    <a:pt x="25054" y="58105"/>
                    <a:pt x="22417" y="60631"/>
                  </a:cubicBezTo>
                  <a:cubicBezTo>
                    <a:pt x="21098" y="60631"/>
                    <a:pt x="14505" y="64421"/>
                    <a:pt x="14505" y="64421"/>
                  </a:cubicBezTo>
                  <a:cubicBezTo>
                    <a:pt x="13186" y="64421"/>
                    <a:pt x="15824" y="60631"/>
                    <a:pt x="13186" y="61894"/>
                  </a:cubicBezTo>
                  <a:cubicBezTo>
                    <a:pt x="9230" y="64421"/>
                    <a:pt x="9230" y="66947"/>
                    <a:pt x="6593" y="63157"/>
                  </a:cubicBezTo>
                  <a:cubicBezTo>
                    <a:pt x="5274" y="64421"/>
                    <a:pt x="2637" y="66947"/>
                    <a:pt x="2637" y="69473"/>
                  </a:cubicBezTo>
                  <a:cubicBezTo>
                    <a:pt x="2637" y="69473"/>
                    <a:pt x="2637" y="70736"/>
                    <a:pt x="1318" y="70736"/>
                  </a:cubicBezTo>
                  <a:cubicBezTo>
                    <a:pt x="0" y="72000"/>
                    <a:pt x="1318" y="73263"/>
                    <a:pt x="1318" y="74526"/>
                  </a:cubicBezTo>
                  <a:cubicBezTo>
                    <a:pt x="6593" y="70736"/>
                    <a:pt x="10549" y="72000"/>
                    <a:pt x="17142" y="72000"/>
                  </a:cubicBezTo>
                  <a:cubicBezTo>
                    <a:pt x="19780" y="72000"/>
                    <a:pt x="21098" y="72000"/>
                    <a:pt x="23736" y="72000"/>
                  </a:cubicBezTo>
                  <a:cubicBezTo>
                    <a:pt x="26373" y="72000"/>
                    <a:pt x="27692" y="75789"/>
                    <a:pt x="29010" y="78315"/>
                  </a:cubicBezTo>
                  <a:cubicBezTo>
                    <a:pt x="30329" y="80842"/>
                    <a:pt x="31648" y="84631"/>
                    <a:pt x="34285" y="85894"/>
                  </a:cubicBezTo>
                  <a:cubicBezTo>
                    <a:pt x="35604" y="87157"/>
                    <a:pt x="40879" y="85894"/>
                    <a:pt x="43516" y="84631"/>
                  </a:cubicBezTo>
                  <a:cubicBezTo>
                    <a:pt x="44835" y="84631"/>
                    <a:pt x="44835" y="80842"/>
                    <a:pt x="46153" y="79578"/>
                  </a:cubicBezTo>
                  <a:cubicBezTo>
                    <a:pt x="46153" y="77052"/>
                    <a:pt x="50109" y="78315"/>
                    <a:pt x="51428" y="78315"/>
                  </a:cubicBezTo>
                  <a:cubicBezTo>
                    <a:pt x="51428" y="80842"/>
                    <a:pt x="51428" y="80842"/>
                    <a:pt x="54065" y="80842"/>
                  </a:cubicBezTo>
                  <a:cubicBezTo>
                    <a:pt x="55384" y="80842"/>
                    <a:pt x="59340" y="79578"/>
                    <a:pt x="59340" y="82105"/>
                  </a:cubicBezTo>
                  <a:cubicBezTo>
                    <a:pt x="59340" y="84631"/>
                    <a:pt x="60659" y="85894"/>
                    <a:pt x="60659" y="88421"/>
                  </a:cubicBezTo>
                  <a:cubicBezTo>
                    <a:pt x="60659" y="89684"/>
                    <a:pt x="60659" y="90947"/>
                    <a:pt x="59340" y="93473"/>
                  </a:cubicBezTo>
                  <a:cubicBezTo>
                    <a:pt x="59340" y="94736"/>
                    <a:pt x="60659" y="97263"/>
                    <a:pt x="61978" y="98526"/>
                  </a:cubicBezTo>
                  <a:cubicBezTo>
                    <a:pt x="63296" y="99789"/>
                    <a:pt x="61978" y="102315"/>
                    <a:pt x="61978" y="103578"/>
                  </a:cubicBezTo>
                  <a:cubicBezTo>
                    <a:pt x="61978" y="107368"/>
                    <a:pt x="68571" y="103578"/>
                    <a:pt x="69890" y="103578"/>
                  </a:cubicBezTo>
                  <a:cubicBezTo>
                    <a:pt x="72527" y="103578"/>
                    <a:pt x="73846" y="103578"/>
                    <a:pt x="75164" y="104842"/>
                  </a:cubicBezTo>
                  <a:cubicBezTo>
                    <a:pt x="77802" y="107368"/>
                    <a:pt x="76483" y="106105"/>
                    <a:pt x="79120" y="106105"/>
                  </a:cubicBezTo>
                  <a:cubicBezTo>
                    <a:pt x="81758" y="106105"/>
                    <a:pt x="81758" y="107368"/>
                    <a:pt x="83076" y="108631"/>
                  </a:cubicBezTo>
                  <a:cubicBezTo>
                    <a:pt x="84395" y="108631"/>
                    <a:pt x="85714" y="109894"/>
                    <a:pt x="87032" y="109894"/>
                  </a:cubicBezTo>
                  <a:cubicBezTo>
                    <a:pt x="90989" y="111157"/>
                    <a:pt x="92307" y="111157"/>
                    <a:pt x="93626" y="107368"/>
                  </a:cubicBezTo>
                  <a:cubicBezTo>
                    <a:pt x="94945" y="111157"/>
                    <a:pt x="96263" y="112421"/>
                    <a:pt x="100219" y="113684"/>
                  </a:cubicBezTo>
                  <a:cubicBezTo>
                    <a:pt x="102857" y="114947"/>
                    <a:pt x="102857" y="118736"/>
                    <a:pt x="105494" y="120000"/>
                  </a:cubicBezTo>
                  <a:cubicBezTo>
                    <a:pt x="105494" y="120000"/>
                    <a:pt x="110769" y="118736"/>
                    <a:pt x="110769" y="118736"/>
                  </a:cubicBezTo>
                  <a:cubicBezTo>
                    <a:pt x="110769" y="116210"/>
                    <a:pt x="112087" y="111157"/>
                    <a:pt x="109450" y="112421"/>
                  </a:cubicBezTo>
                  <a:cubicBezTo>
                    <a:pt x="105494" y="113684"/>
                    <a:pt x="102857" y="111157"/>
                    <a:pt x="101538" y="107368"/>
                  </a:cubicBezTo>
                  <a:cubicBezTo>
                    <a:pt x="101538" y="104842"/>
                    <a:pt x="104175" y="101052"/>
                    <a:pt x="102857" y="97263"/>
                  </a:cubicBezTo>
                  <a:cubicBezTo>
                    <a:pt x="102857" y="96000"/>
                    <a:pt x="101538" y="93473"/>
                    <a:pt x="102857" y="92210"/>
                  </a:cubicBezTo>
                  <a:cubicBezTo>
                    <a:pt x="102857" y="92210"/>
                    <a:pt x="102857" y="90947"/>
                    <a:pt x="104175" y="90947"/>
                  </a:cubicBezTo>
                  <a:cubicBezTo>
                    <a:pt x="105494" y="90947"/>
                    <a:pt x="104175" y="88421"/>
                    <a:pt x="105494" y="88421"/>
                  </a:cubicBezTo>
                  <a:cubicBezTo>
                    <a:pt x="106813" y="85894"/>
                    <a:pt x="113406" y="85894"/>
                    <a:pt x="114725" y="85894"/>
                  </a:cubicBezTo>
                  <a:cubicBezTo>
                    <a:pt x="112087" y="84631"/>
                    <a:pt x="113406" y="80842"/>
                    <a:pt x="110769" y="79578"/>
                  </a:cubicBezTo>
                  <a:cubicBezTo>
                    <a:pt x="109450" y="78315"/>
                    <a:pt x="108131" y="77052"/>
                    <a:pt x="108131" y="75789"/>
                  </a:cubicBezTo>
                  <a:cubicBezTo>
                    <a:pt x="108131" y="73263"/>
                    <a:pt x="108131" y="70736"/>
                    <a:pt x="106813" y="69473"/>
                  </a:cubicBezTo>
                  <a:cubicBezTo>
                    <a:pt x="106813" y="66947"/>
                    <a:pt x="105494" y="65684"/>
                    <a:pt x="105494" y="63157"/>
                  </a:cubicBezTo>
                  <a:cubicBezTo>
                    <a:pt x="105494" y="61894"/>
                    <a:pt x="105494" y="55578"/>
                    <a:pt x="106813" y="56842"/>
                  </a:cubicBezTo>
                  <a:cubicBezTo>
                    <a:pt x="105494" y="51789"/>
                    <a:pt x="105494" y="49263"/>
                    <a:pt x="108131" y="44210"/>
                  </a:cubicBezTo>
                  <a:cubicBezTo>
                    <a:pt x="109450" y="40421"/>
                    <a:pt x="109450" y="39157"/>
                    <a:pt x="109450" y="35368"/>
                  </a:cubicBezTo>
                  <a:cubicBezTo>
                    <a:pt x="109450" y="31578"/>
                    <a:pt x="112087" y="29052"/>
                    <a:pt x="114725" y="26526"/>
                  </a:cubicBezTo>
                  <a:cubicBezTo>
                    <a:pt x="116043" y="25263"/>
                    <a:pt x="117362" y="24000"/>
                    <a:pt x="118681" y="22736"/>
                  </a:cubicBezTo>
                  <a:cubicBezTo>
                    <a:pt x="120000" y="21473"/>
                    <a:pt x="120000" y="21473"/>
                    <a:pt x="118681" y="18947"/>
                  </a:cubicBezTo>
                  <a:cubicBezTo>
                    <a:pt x="117362" y="18947"/>
                    <a:pt x="120000" y="20210"/>
                    <a:pt x="118681" y="18947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9" name="Google Shape;821;gb0755e36db_0_0">
              <a:extLst>
                <a:ext uri="{FF2B5EF4-FFF2-40B4-BE49-F238E27FC236}">
                  <a16:creationId xmlns:a16="http://schemas.microsoft.com/office/drawing/2014/main" id="{2E7CD75E-8076-DF4C-B39B-357131362981}"/>
                </a:ext>
              </a:extLst>
            </p:cNvPr>
            <p:cNvSpPr/>
            <p:nvPr/>
          </p:nvSpPr>
          <p:spPr>
            <a:xfrm>
              <a:off x="12313307" y="9600009"/>
              <a:ext cx="4743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285" y="51428"/>
                  </a:moveTo>
                  <a:cubicBezTo>
                    <a:pt x="104999" y="51428"/>
                    <a:pt x="102857" y="53333"/>
                    <a:pt x="102857" y="49523"/>
                  </a:cubicBezTo>
                  <a:cubicBezTo>
                    <a:pt x="102857" y="45714"/>
                    <a:pt x="102857" y="43809"/>
                    <a:pt x="100714" y="40000"/>
                  </a:cubicBezTo>
                  <a:cubicBezTo>
                    <a:pt x="96428" y="34285"/>
                    <a:pt x="102857" y="28571"/>
                    <a:pt x="98571" y="22857"/>
                  </a:cubicBezTo>
                  <a:cubicBezTo>
                    <a:pt x="98571" y="20952"/>
                    <a:pt x="98571" y="15238"/>
                    <a:pt x="98571" y="15238"/>
                  </a:cubicBezTo>
                  <a:cubicBezTo>
                    <a:pt x="98571" y="15238"/>
                    <a:pt x="92142" y="15238"/>
                    <a:pt x="92142" y="15238"/>
                  </a:cubicBezTo>
                  <a:cubicBezTo>
                    <a:pt x="85714" y="15238"/>
                    <a:pt x="85714" y="17142"/>
                    <a:pt x="85714" y="11428"/>
                  </a:cubicBezTo>
                  <a:cubicBezTo>
                    <a:pt x="79285" y="11428"/>
                    <a:pt x="77142" y="9523"/>
                    <a:pt x="75000" y="15238"/>
                  </a:cubicBezTo>
                  <a:cubicBezTo>
                    <a:pt x="75000" y="15238"/>
                    <a:pt x="75000" y="20952"/>
                    <a:pt x="72857" y="20952"/>
                  </a:cubicBezTo>
                  <a:cubicBezTo>
                    <a:pt x="70714" y="22857"/>
                    <a:pt x="66428" y="22857"/>
                    <a:pt x="62142" y="22857"/>
                  </a:cubicBezTo>
                  <a:cubicBezTo>
                    <a:pt x="47142" y="24761"/>
                    <a:pt x="51428" y="1904"/>
                    <a:pt x="38571" y="1904"/>
                  </a:cubicBezTo>
                  <a:cubicBezTo>
                    <a:pt x="27857" y="1904"/>
                    <a:pt x="14999" y="0"/>
                    <a:pt x="6428" y="3809"/>
                  </a:cubicBezTo>
                  <a:cubicBezTo>
                    <a:pt x="2142" y="7619"/>
                    <a:pt x="12857" y="19047"/>
                    <a:pt x="12857" y="22857"/>
                  </a:cubicBezTo>
                  <a:cubicBezTo>
                    <a:pt x="14999" y="24761"/>
                    <a:pt x="14999" y="28571"/>
                    <a:pt x="12857" y="30476"/>
                  </a:cubicBezTo>
                  <a:cubicBezTo>
                    <a:pt x="8571" y="32380"/>
                    <a:pt x="12857" y="36190"/>
                    <a:pt x="12857" y="38095"/>
                  </a:cubicBezTo>
                  <a:cubicBezTo>
                    <a:pt x="19285" y="45714"/>
                    <a:pt x="23571" y="55238"/>
                    <a:pt x="17142" y="62857"/>
                  </a:cubicBezTo>
                  <a:cubicBezTo>
                    <a:pt x="12857" y="68571"/>
                    <a:pt x="8571" y="72380"/>
                    <a:pt x="6428" y="78095"/>
                  </a:cubicBezTo>
                  <a:cubicBezTo>
                    <a:pt x="4285" y="83809"/>
                    <a:pt x="2142" y="89523"/>
                    <a:pt x="0" y="95238"/>
                  </a:cubicBezTo>
                  <a:cubicBezTo>
                    <a:pt x="0" y="99047"/>
                    <a:pt x="0" y="102857"/>
                    <a:pt x="0" y="104761"/>
                  </a:cubicBezTo>
                  <a:cubicBezTo>
                    <a:pt x="0" y="106666"/>
                    <a:pt x="0" y="110476"/>
                    <a:pt x="0" y="112380"/>
                  </a:cubicBezTo>
                  <a:cubicBezTo>
                    <a:pt x="2142" y="112380"/>
                    <a:pt x="4285" y="112380"/>
                    <a:pt x="6428" y="112380"/>
                  </a:cubicBezTo>
                  <a:cubicBezTo>
                    <a:pt x="10714" y="112380"/>
                    <a:pt x="10714" y="106666"/>
                    <a:pt x="17142" y="110476"/>
                  </a:cubicBezTo>
                  <a:cubicBezTo>
                    <a:pt x="17142" y="110476"/>
                    <a:pt x="19285" y="112380"/>
                    <a:pt x="19285" y="112380"/>
                  </a:cubicBezTo>
                  <a:cubicBezTo>
                    <a:pt x="25714" y="112380"/>
                    <a:pt x="29999" y="112380"/>
                    <a:pt x="34285" y="112380"/>
                  </a:cubicBezTo>
                  <a:cubicBezTo>
                    <a:pt x="40714" y="112380"/>
                    <a:pt x="47142" y="112380"/>
                    <a:pt x="53571" y="112380"/>
                  </a:cubicBezTo>
                  <a:cubicBezTo>
                    <a:pt x="55714" y="112380"/>
                    <a:pt x="62142" y="112380"/>
                    <a:pt x="64285" y="112380"/>
                  </a:cubicBezTo>
                  <a:cubicBezTo>
                    <a:pt x="68571" y="120000"/>
                    <a:pt x="77142" y="118095"/>
                    <a:pt x="83571" y="118095"/>
                  </a:cubicBezTo>
                  <a:cubicBezTo>
                    <a:pt x="94285" y="118095"/>
                    <a:pt x="102857" y="116190"/>
                    <a:pt x="113571" y="114285"/>
                  </a:cubicBezTo>
                  <a:cubicBezTo>
                    <a:pt x="107142" y="108571"/>
                    <a:pt x="98571" y="104761"/>
                    <a:pt x="98571" y="97142"/>
                  </a:cubicBezTo>
                  <a:cubicBezTo>
                    <a:pt x="98571" y="87619"/>
                    <a:pt x="98571" y="78095"/>
                    <a:pt x="98571" y="70476"/>
                  </a:cubicBezTo>
                  <a:cubicBezTo>
                    <a:pt x="98571" y="68571"/>
                    <a:pt x="119999" y="72380"/>
                    <a:pt x="119999" y="66666"/>
                  </a:cubicBezTo>
                  <a:cubicBezTo>
                    <a:pt x="119999" y="62857"/>
                    <a:pt x="119999" y="57142"/>
                    <a:pt x="119999" y="51428"/>
                  </a:cubicBezTo>
                  <a:cubicBezTo>
                    <a:pt x="119999" y="45714"/>
                    <a:pt x="113571" y="51428"/>
                    <a:pt x="109285" y="51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0" name="Google Shape;822;gb0755e36db_0_0">
              <a:extLst>
                <a:ext uri="{FF2B5EF4-FFF2-40B4-BE49-F238E27FC236}">
                  <a16:creationId xmlns:a16="http://schemas.microsoft.com/office/drawing/2014/main" id="{3B7D7B51-1E4A-9847-9252-21451D1966F7}"/>
                </a:ext>
              </a:extLst>
            </p:cNvPr>
            <p:cNvSpPr/>
            <p:nvPr/>
          </p:nvSpPr>
          <p:spPr>
            <a:xfrm>
              <a:off x="12617917" y="10105908"/>
              <a:ext cx="387900" cy="405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17" y="5000"/>
                  </a:moveTo>
                  <a:cubicBezTo>
                    <a:pt x="62608" y="7500"/>
                    <a:pt x="57391" y="7500"/>
                    <a:pt x="54782" y="7500"/>
                  </a:cubicBezTo>
                  <a:cubicBezTo>
                    <a:pt x="49565" y="7500"/>
                    <a:pt x="52173" y="15000"/>
                    <a:pt x="46956" y="10000"/>
                  </a:cubicBezTo>
                  <a:cubicBezTo>
                    <a:pt x="39130" y="0"/>
                    <a:pt x="26086" y="12500"/>
                    <a:pt x="15652" y="10000"/>
                  </a:cubicBezTo>
                  <a:cubicBezTo>
                    <a:pt x="15652" y="22500"/>
                    <a:pt x="15652" y="35000"/>
                    <a:pt x="15652" y="45000"/>
                  </a:cubicBezTo>
                  <a:cubicBezTo>
                    <a:pt x="15652" y="47500"/>
                    <a:pt x="18260" y="57500"/>
                    <a:pt x="15652" y="57500"/>
                  </a:cubicBezTo>
                  <a:cubicBezTo>
                    <a:pt x="13043" y="60000"/>
                    <a:pt x="2608" y="55000"/>
                    <a:pt x="2608" y="60000"/>
                  </a:cubicBezTo>
                  <a:cubicBezTo>
                    <a:pt x="2608" y="65000"/>
                    <a:pt x="2608" y="72500"/>
                    <a:pt x="2608" y="77500"/>
                  </a:cubicBezTo>
                  <a:cubicBezTo>
                    <a:pt x="2608" y="82500"/>
                    <a:pt x="0" y="90000"/>
                    <a:pt x="2608" y="95000"/>
                  </a:cubicBezTo>
                  <a:cubicBezTo>
                    <a:pt x="13043" y="97500"/>
                    <a:pt x="15652" y="110000"/>
                    <a:pt x="10434" y="117500"/>
                  </a:cubicBezTo>
                  <a:cubicBezTo>
                    <a:pt x="10434" y="120000"/>
                    <a:pt x="20869" y="120000"/>
                    <a:pt x="20869" y="120000"/>
                  </a:cubicBezTo>
                  <a:cubicBezTo>
                    <a:pt x="26086" y="120000"/>
                    <a:pt x="28695" y="115000"/>
                    <a:pt x="33913" y="110000"/>
                  </a:cubicBezTo>
                  <a:cubicBezTo>
                    <a:pt x="39130" y="105000"/>
                    <a:pt x="39130" y="97500"/>
                    <a:pt x="49565" y="102500"/>
                  </a:cubicBezTo>
                  <a:cubicBezTo>
                    <a:pt x="60000" y="107500"/>
                    <a:pt x="70434" y="110000"/>
                    <a:pt x="75652" y="97500"/>
                  </a:cubicBezTo>
                  <a:cubicBezTo>
                    <a:pt x="75652" y="95000"/>
                    <a:pt x="75652" y="92500"/>
                    <a:pt x="80869" y="92500"/>
                  </a:cubicBezTo>
                  <a:cubicBezTo>
                    <a:pt x="86086" y="92500"/>
                    <a:pt x="88695" y="87500"/>
                    <a:pt x="88695" y="85000"/>
                  </a:cubicBezTo>
                  <a:cubicBezTo>
                    <a:pt x="93913" y="77500"/>
                    <a:pt x="104347" y="70000"/>
                    <a:pt x="112173" y="65000"/>
                  </a:cubicBezTo>
                  <a:cubicBezTo>
                    <a:pt x="117391" y="62500"/>
                    <a:pt x="120000" y="60000"/>
                    <a:pt x="114782" y="55000"/>
                  </a:cubicBezTo>
                  <a:cubicBezTo>
                    <a:pt x="112173" y="52500"/>
                    <a:pt x="104347" y="55000"/>
                    <a:pt x="104347" y="52500"/>
                  </a:cubicBezTo>
                  <a:cubicBezTo>
                    <a:pt x="101739" y="50000"/>
                    <a:pt x="99130" y="47500"/>
                    <a:pt x="99130" y="42500"/>
                  </a:cubicBezTo>
                  <a:cubicBezTo>
                    <a:pt x="99130" y="42500"/>
                    <a:pt x="101739" y="40000"/>
                    <a:pt x="101739" y="37500"/>
                  </a:cubicBezTo>
                  <a:cubicBezTo>
                    <a:pt x="99130" y="37500"/>
                    <a:pt x="96521" y="37500"/>
                    <a:pt x="93913" y="35000"/>
                  </a:cubicBezTo>
                  <a:cubicBezTo>
                    <a:pt x="93913" y="35000"/>
                    <a:pt x="96521" y="32500"/>
                    <a:pt x="93913" y="32500"/>
                  </a:cubicBezTo>
                  <a:cubicBezTo>
                    <a:pt x="91304" y="32500"/>
                    <a:pt x="91304" y="30000"/>
                    <a:pt x="88695" y="30000"/>
                  </a:cubicBezTo>
                  <a:cubicBezTo>
                    <a:pt x="83478" y="27500"/>
                    <a:pt x="80869" y="25000"/>
                    <a:pt x="78260" y="17500"/>
                  </a:cubicBezTo>
                  <a:cubicBezTo>
                    <a:pt x="78260" y="15000"/>
                    <a:pt x="70434" y="5000"/>
                    <a:pt x="65217" y="5000"/>
                  </a:cubicBezTo>
                  <a:cubicBezTo>
                    <a:pt x="65217" y="5000"/>
                    <a:pt x="67826" y="5000"/>
                    <a:pt x="65217" y="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1" name="Google Shape;823;gb0755e36db_0_0">
              <a:extLst>
                <a:ext uri="{FF2B5EF4-FFF2-40B4-BE49-F238E27FC236}">
                  <a16:creationId xmlns:a16="http://schemas.microsoft.com/office/drawing/2014/main" id="{BA697E4D-F304-2A4F-8AA9-006A6B262BAD}"/>
                </a:ext>
              </a:extLst>
            </p:cNvPr>
            <p:cNvSpPr/>
            <p:nvPr/>
          </p:nvSpPr>
          <p:spPr>
            <a:xfrm>
              <a:off x="12827695" y="10022548"/>
              <a:ext cx="330600" cy="29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5428"/>
                  </a:moveTo>
                  <a:cubicBezTo>
                    <a:pt x="120000" y="72000"/>
                    <a:pt x="116923" y="65142"/>
                    <a:pt x="116923" y="61714"/>
                  </a:cubicBezTo>
                  <a:cubicBezTo>
                    <a:pt x="116923" y="54857"/>
                    <a:pt x="120000" y="51428"/>
                    <a:pt x="120000" y="48000"/>
                  </a:cubicBezTo>
                  <a:cubicBezTo>
                    <a:pt x="120000" y="37714"/>
                    <a:pt x="120000" y="30857"/>
                    <a:pt x="116923" y="24000"/>
                  </a:cubicBezTo>
                  <a:cubicBezTo>
                    <a:pt x="116923" y="13714"/>
                    <a:pt x="89230" y="6857"/>
                    <a:pt x="83076" y="6857"/>
                  </a:cubicBezTo>
                  <a:cubicBezTo>
                    <a:pt x="83076" y="0"/>
                    <a:pt x="83076" y="0"/>
                    <a:pt x="73846" y="0"/>
                  </a:cubicBezTo>
                  <a:cubicBezTo>
                    <a:pt x="64615" y="0"/>
                    <a:pt x="64615" y="3428"/>
                    <a:pt x="58461" y="10285"/>
                  </a:cubicBezTo>
                  <a:cubicBezTo>
                    <a:pt x="55384" y="17142"/>
                    <a:pt x="46153" y="20571"/>
                    <a:pt x="40000" y="24000"/>
                  </a:cubicBezTo>
                  <a:cubicBezTo>
                    <a:pt x="36923" y="30857"/>
                    <a:pt x="33846" y="41142"/>
                    <a:pt x="27692" y="41142"/>
                  </a:cubicBezTo>
                  <a:cubicBezTo>
                    <a:pt x="21538" y="41142"/>
                    <a:pt x="15384" y="37714"/>
                    <a:pt x="6153" y="41142"/>
                  </a:cubicBezTo>
                  <a:cubicBezTo>
                    <a:pt x="0" y="44571"/>
                    <a:pt x="12307" y="51428"/>
                    <a:pt x="15384" y="54857"/>
                  </a:cubicBezTo>
                  <a:cubicBezTo>
                    <a:pt x="18461" y="61714"/>
                    <a:pt x="18461" y="68571"/>
                    <a:pt x="24615" y="72000"/>
                  </a:cubicBezTo>
                  <a:cubicBezTo>
                    <a:pt x="27692" y="75428"/>
                    <a:pt x="30769" y="78857"/>
                    <a:pt x="33846" y="78857"/>
                  </a:cubicBezTo>
                  <a:cubicBezTo>
                    <a:pt x="36923" y="78857"/>
                    <a:pt x="33846" y="82285"/>
                    <a:pt x="33846" y="82285"/>
                  </a:cubicBezTo>
                  <a:cubicBezTo>
                    <a:pt x="36923" y="82285"/>
                    <a:pt x="40000" y="85714"/>
                    <a:pt x="43076" y="85714"/>
                  </a:cubicBezTo>
                  <a:cubicBezTo>
                    <a:pt x="43076" y="89142"/>
                    <a:pt x="40000" y="92571"/>
                    <a:pt x="40000" y="96000"/>
                  </a:cubicBezTo>
                  <a:cubicBezTo>
                    <a:pt x="40000" y="99428"/>
                    <a:pt x="43076" y="106285"/>
                    <a:pt x="46153" y="106285"/>
                  </a:cubicBezTo>
                  <a:cubicBezTo>
                    <a:pt x="55384" y="106285"/>
                    <a:pt x="58461" y="106285"/>
                    <a:pt x="61538" y="116571"/>
                  </a:cubicBezTo>
                  <a:cubicBezTo>
                    <a:pt x="64615" y="120000"/>
                    <a:pt x="70769" y="116571"/>
                    <a:pt x="76923" y="120000"/>
                  </a:cubicBezTo>
                  <a:cubicBezTo>
                    <a:pt x="80000" y="120000"/>
                    <a:pt x="80000" y="120000"/>
                    <a:pt x="83076" y="120000"/>
                  </a:cubicBezTo>
                  <a:cubicBezTo>
                    <a:pt x="95384" y="120000"/>
                    <a:pt x="98461" y="116571"/>
                    <a:pt x="104615" y="106285"/>
                  </a:cubicBezTo>
                  <a:cubicBezTo>
                    <a:pt x="107692" y="102857"/>
                    <a:pt x="110769" y="96000"/>
                    <a:pt x="110769" y="92571"/>
                  </a:cubicBezTo>
                  <a:cubicBezTo>
                    <a:pt x="113846" y="85714"/>
                    <a:pt x="120000" y="82285"/>
                    <a:pt x="120000" y="7542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2" name="Google Shape;824;gb0755e36db_0_0">
              <a:extLst>
                <a:ext uri="{FF2B5EF4-FFF2-40B4-BE49-F238E27FC236}">
                  <a16:creationId xmlns:a16="http://schemas.microsoft.com/office/drawing/2014/main" id="{2D49B154-48BD-AF4E-8505-CF153C3D87FF}"/>
                </a:ext>
              </a:extLst>
            </p:cNvPr>
            <p:cNvSpPr/>
            <p:nvPr/>
          </p:nvSpPr>
          <p:spPr>
            <a:xfrm>
              <a:off x="13048968" y="10459460"/>
              <a:ext cx="834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0909"/>
                  </a:moveTo>
                  <a:cubicBezTo>
                    <a:pt x="0" y="21818"/>
                    <a:pt x="36000" y="120000"/>
                    <a:pt x="84000" y="98181"/>
                  </a:cubicBezTo>
                  <a:cubicBezTo>
                    <a:pt x="120000" y="87272"/>
                    <a:pt x="108000" y="0"/>
                    <a:pt x="60000" y="10909"/>
                  </a:cubicBezTo>
                  <a:cubicBezTo>
                    <a:pt x="36000" y="10909"/>
                    <a:pt x="72000" y="10909"/>
                    <a:pt x="60000" y="1090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3" name="Google Shape;825;gb0755e36db_0_0">
              <a:extLst>
                <a:ext uri="{FF2B5EF4-FFF2-40B4-BE49-F238E27FC236}">
                  <a16:creationId xmlns:a16="http://schemas.microsoft.com/office/drawing/2014/main" id="{A0F5E7A0-7AAC-3241-A2DE-372E2C2CC525}"/>
                </a:ext>
              </a:extLst>
            </p:cNvPr>
            <p:cNvSpPr/>
            <p:nvPr/>
          </p:nvSpPr>
          <p:spPr>
            <a:xfrm>
              <a:off x="12482855" y="10307117"/>
              <a:ext cx="666600" cy="58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405" y="46956"/>
                  </a:moveTo>
                  <a:cubicBezTo>
                    <a:pt x="107848" y="46956"/>
                    <a:pt x="103291" y="41739"/>
                    <a:pt x="104810" y="38260"/>
                  </a:cubicBezTo>
                  <a:cubicBezTo>
                    <a:pt x="104810" y="34782"/>
                    <a:pt x="107848" y="33043"/>
                    <a:pt x="109367" y="33043"/>
                  </a:cubicBezTo>
                  <a:cubicBezTo>
                    <a:pt x="110886" y="33043"/>
                    <a:pt x="112405" y="34782"/>
                    <a:pt x="113924" y="34782"/>
                  </a:cubicBezTo>
                  <a:cubicBezTo>
                    <a:pt x="113924" y="29565"/>
                    <a:pt x="115443" y="24347"/>
                    <a:pt x="113924" y="19130"/>
                  </a:cubicBezTo>
                  <a:cubicBezTo>
                    <a:pt x="112405" y="17391"/>
                    <a:pt x="110886" y="13913"/>
                    <a:pt x="110886" y="12173"/>
                  </a:cubicBezTo>
                  <a:cubicBezTo>
                    <a:pt x="109367" y="8695"/>
                    <a:pt x="109367" y="5217"/>
                    <a:pt x="109367" y="1739"/>
                  </a:cubicBezTo>
                  <a:cubicBezTo>
                    <a:pt x="106329" y="3478"/>
                    <a:pt x="101772" y="1739"/>
                    <a:pt x="100253" y="1739"/>
                  </a:cubicBezTo>
                  <a:cubicBezTo>
                    <a:pt x="95696" y="0"/>
                    <a:pt x="92658" y="0"/>
                    <a:pt x="91139" y="3478"/>
                  </a:cubicBezTo>
                  <a:cubicBezTo>
                    <a:pt x="88101" y="5217"/>
                    <a:pt x="85063" y="5217"/>
                    <a:pt x="83544" y="8695"/>
                  </a:cubicBezTo>
                  <a:cubicBezTo>
                    <a:pt x="82025" y="10434"/>
                    <a:pt x="78987" y="12173"/>
                    <a:pt x="77468" y="13913"/>
                  </a:cubicBezTo>
                  <a:cubicBezTo>
                    <a:pt x="75949" y="15652"/>
                    <a:pt x="75949" y="19130"/>
                    <a:pt x="74430" y="20869"/>
                  </a:cubicBezTo>
                  <a:cubicBezTo>
                    <a:pt x="72911" y="24347"/>
                    <a:pt x="69873" y="20869"/>
                    <a:pt x="68354" y="24347"/>
                  </a:cubicBezTo>
                  <a:cubicBezTo>
                    <a:pt x="66835" y="26086"/>
                    <a:pt x="68354" y="27826"/>
                    <a:pt x="66835" y="29565"/>
                  </a:cubicBezTo>
                  <a:cubicBezTo>
                    <a:pt x="63797" y="36521"/>
                    <a:pt x="56202" y="31304"/>
                    <a:pt x="51645" y="29565"/>
                  </a:cubicBezTo>
                  <a:cubicBezTo>
                    <a:pt x="47088" y="26086"/>
                    <a:pt x="45569" y="33043"/>
                    <a:pt x="42531" y="36521"/>
                  </a:cubicBezTo>
                  <a:cubicBezTo>
                    <a:pt x="41012" y="38260"/>
                    <a:pt x="39493" y="41739"/>
                    <a:pt x="36455" y="41739"/>
                  </a:cubicBezTo>
                  <a:cubicBezTo>
                    <a:pt x="36455" y="41739"/>
                    <a:pt x="30379" y="41739"/>
                    <a:pt x="30379" y="40000"/>
                  </a:cubicBezTo>
                  <a:cubicBezTo>
                    <a:pt x="33417" y="34782"/>
                    <a:pt x="31898" y="26086"/>
                    <a:pt x="25822" y="24347"/>
                  </a:cubicBezTo>
                  <a:cubicBezTo>
                    <a:pt x="25822" y="33043"/>
                    <a:pt x="25822" y="41739"/>
                    <a:pt x="25822" y="50434"/>
                  </a:cubicBezTo>
                  <a:cubicBezTo>
                    <a:pt x="25822" y="50434"/>
                    <a:pt x="27341" y="55652"/>
                    <a:pt x="25822" y="57391"/>
                  </a:cubicBezTo>
                  <a:cubicBezTo>
                    <a:pt x="21265" y="60869"/>
                    <a:pt x="19746" y="62608"/>
                    <a:pt x="13670" y="60869"/>
                  </a:cubicBezTo>
                  <a:cubicBezTo>
                    <a:pt x="12151" y="60869"/>
                    <a:pt x="10632" y="60869"/>
                    <a:pt x="9113" y="59130"/>
                  </a:cubicBezTo>
                  <a:cubicBezTo>
                    <a:pt x="7594" y="55652"/>
                    <a:pt x="6075" y="53913"/>
                    <a:pt x="3037" y="57391"/>
                  </a:cubicBezTo>
                  <a:cubicBezTo>
                    <a:pt x="0" y="60869"/>
                    <a:pt x="3037" y="66086"/>
                    <a:pt x="4556" y="69565"/>
                  </a:cubicBezTo>
                  <a:cubicBezTo>
                    <a:pt x="6075" y="71304"/>
                    <a:pt x="7594" y="74782"/>
                    <a:pt x="7594" y="78260"/>
                  </a:cubicBezTo>
                  <a:cubicBezTo>
                    <a:pt x="10632" y="85217"/>
                    <a:pt x="16708" y="88695"/>
                    <a:pt x="13670" y="97391"/>
                  </a:cubicBezTo>
                  <a:cubicBezTo>
                    <a:pt x="12151" y="100869"/>
                    <a:pt x="10632" y="100869"/>
                    <a:pt x="12151" y="104347"/>
                  </a:cubicBezTo>
                  <a:cubicBezTo>
                    <a:pt x="13670" y="106086"/>
                    <a:pt x="13670" y="107826"/>
                    <a:pt x="13670" y="107826"/>
                  </a:cubicBezTo>
                  <a:cubicBezTo>
                    <a:pt x="15189" y="109565"/>
                    <a:pt x="13670" y="113043"/>
                    <a:pt x="15189" y="114782"/>
                  </a:cubicBezTo>
                  <a:cubicBezTo>
                    <a:pt x="15189" y="114782"/>
                    <a:pt x="15189" y="111304"/>
                    <a:pt x="16708" y="111304"/>
                  </a:cubicBezTo>
                  <a:cubicBezTo>
                    <a:pt x="16708" y="111304"/>
                    <a:pt x="21265" y="116521"/>
                    <a:pt x="22784" y="118260"/>
                  </a:cubicBezTo>
                  <a:cubicBezTo>
                    <a:pt x="25822" y="120000"/>
                    <a:pt x="28860" y="114782"/>
                    <a:pt x="31898" y="114782"/>
                  </a:cubicBezTo>
                  <a:cubicBezTo>
                    <a:pt x="34936" y="113043"/>
                    <a:pt x="37974" y="116521"/>
                    <a:pt x="39493" y="113043"/>
                  </a:cubicBezTo>
                  <a:cubicBezTo>
                    <a:pt x="42531" y="111304"/>
                    <a:pt x="44050" y="111304"/>
                    <a:pt x="47088" y="111304"/>
                  </a:cubicBezTo>
                  <a:cubicBezTo>
                    <a:pt x="50126" y="111304"/>
                    <a:pt x="53164" y="111304"/>
                    <a:pt x="57721" y="111304"/>
                  </a:cubicBezTo>
                  <a:cubicBezTo>
                    <a:pt x="57721" y="111304"/>
                    <a:pt x="59240" y="111304"/>
                    <a:pt x="59240" y="111304"/>
                  </a:cubicBezTo>
                  <a:cubicBezTo>
                    <a:pt x="60759" y="111304"/>
                    <a:pt x="60759" y="109565"/>
                    <a:pt x="62278" y="109565"/>
                  </a:cubicBezTo>
                  <a:cubicBezTo>
                    <a:pt x="62278" y="109565"/>
                    <a:pt x="62278" y="107826"/>
                    <a:pt x="63797" y="107826"/>
                  </a:cubicBezTo>
                  <a:cubicBezTo>
                    <a:pt x="63797" y="109565"/>
                    <a:pt x="63797" y="113043"/>
                    <a:pt x="66835" y="113043"/>
                  </a:cubicBezTo>
                  <a:cubicBezTo>
                    <a:pt x="66835" y="113043"/>
                    <a:pt x="65316" y="106086"/>
                    <a:pt x="69873" y="107826"/>
                  </a:cubicBezTo>
                  <a:cubicBezTo>
                    <a:pt x="75949" y="109565"/>
                    <a:pt x="82025" y="102608"/>
                    <a:pt x="86582" y="97391"/>
                  </a:cubicBezTo>
                  <a:cubicBezTo>
                    <a:pt x="91139" y="93913"/>
                    <a:pt x="94177" y="88695"/>
                    <a:pt x="98734" y="83478"/>
                  </a:cubicBezTo>
                  <a:cubicBezTo>
                    <a:pt x="103291" y="78260"/>
                    <a:pt x="104810" y="71304"/>
                    <a:pt x="109367" y="64347"/>
                  </a:cubicBezTo>
                  <a:cubicBezTo>
                    <a:pt x="110886" y="62608"/>
                    <a:pt x="115443" y="60869"/>
                    <a:pt x="116962" y="57391"/>
                  </a:cubicBezTo>
                  <a:cubicBezTo>
                    <a:pt x="118481" y="53913"/>
                    <a:pt x="120000" y="46956"/>
                    <a:pt x="120000" y="43478"/>
                  </a:cubicBezTo>
                  <a:cubicBezTo>
                    <a:pt x="118481" y="43478"/>
                    <a:pt x="116962" y="43478"/>
                    <a:pt x="115443" y="43478"/>
                  </a:cubicBezTo>
                  <a:cubicBezTo>
                    <a:pt x="113924" y="43478"/>
                    <a:pt x="113924" y="46956"/>
                    <a:pt x="112405" y="46956"/>
                  </a:cubicBezTo>
                  <a:close/>
                  <a:moveTo>
                    <a:pt x="94177" y="67826"/>
                  </a:moveTo>
                  <a:cubicBezTo>
                    <a:pt x="92658" y="67826"/>
                    <a:pt x="92658" y="71304"/>
                    <a:pt x="92658" y="71304"/>
                  </a:cubicBezTo>
                  <a:cubicBezTo>
                    <a:pt x="91139" y="74782"/>
                    <a:pt x="88101" y="73043"/>
                    <a:pt x="86582" y="74782"/>
                  </a:cubicBezTo>
                  <a:cubicBezTo>
                    <a:pt x="85063" y="74782"/>
                    <a:pt x="85063" y="76521"/>
                    <a:pt x="83544" y="76521"/>
                  </a:cubicBezTo>
                  <a:cubicBezTo>
                    <a:pt x="80506" y="76521"/>
                    <a:pt x="78987" y="73043"/>
                    <a:pt x="78987" y="71304"/>
                  </a:cubicBezTo>
                  <a:cubicBezTo>
                    <a:pt x="77468" y="67826"/>
                    <a:pt x="82025" y="62608"/>
                    <a:pt x="85063" y="60869"/>
                  </a:cubicBezTo>
                  <a:cubicBezTo>
                    <a:pt x="86582" y="59130"/>
                    <a:pt x="89620" y="59130"/>
                    <a:pt x="91139" y="60869"/>
                  </a:cubicBezTo>
                  <a:cubicBezTo>
                    <a:pt x="92658" y="62608"/>
                    <a:pt x="97215" y="66086"/>
                    <a:pt x="94177" y="67826"/>
                  </a:cubicBezTo>
                  <a:cubicBezTo>
                    <a:pt x="92658" y="67826"/>
                    <a:pt x="95696" y="66086"/>
                    <a:pt x="94177" y="6782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4" name="Google Shape;826;gb0755e36db_0_0">
              <a:extLst>
                <a:ext uri="{FF2B5EF4-FFF2-40B4-BE49-F238E27FC236}">
                  <a16:creationId xmlns:a16="http://schemas.microsoft.com/office/drawing/2014/main" id="{9777D8C9-4CB3-2D43-ABDB-4A1DBFAA4F04}"/>
                </a:ext>
              </a:extLst>
            </p:cNvPr>
            <p:cNvSpPr/>
            <p:nvPr/>
          </p:nvSpPr>
          <p:spPr>
            <a:xfrm>
              <a:off x="12913905" y="10585937"/>
              <a:ext cx="109200" cy="11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36923"/>
                  </a:moveTo>
                  <a:cubicBezTo>
                    <a:pt x="83076" y="18461"/>
                    <a:pt x="46153" y="0"/>
                    <a:pt x="27692" y="27692"/>
                  </a:cubicBezTo>
                  <a:cubicBezTo>
                    <a:pt x="9230" y="46153"/>
                    <a:pt x="0" y="64615"/>
                    <a:pt x="18461" y="83076"/>
                  </a:cubicBezTo>
                  <a:cubicBezTo>
                    <a:pt x="36923" y="120000"/>
                    <a:pt x="46153" y="83076"/>
                    <a:pt x="64615" y="83076"/>
                  </a:cubicBezTo>
                  <a:cubicBezTo>
                    <a:pt x="92307" y="83076"/>
                    <a:pt x="120000" y="46153"/>
                    <a:pt x="101538" y="36923"/>
                  </a:cubicBezTo>
                  <a:cubicBezTo>
                    <a:pt x="92307" y="27692"/>
                    <a:pt x="110769" y="36923"/>
                    <a:pt x="101538" y="3692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5" name="Google Shape;827;gb0755e36db_0_0">
              <a:extLst>
                <a:ext uri="{FF2B5EF4-FFF2-40B4-BE49-F238E27FC236}">
                  <a16:creationId xmlns:a16="http://schemas.microsoft.com/office/drawing/2014/main" id="{9C5EA855-6179-7248-865C-676D3B431170}"/>
                </a:ext>
              </a:extLst>
            </p:cNvPr>
            <p:cNvSpPr/>
            <p:nvPr/>
          </p:nvSpPr>
          <p:spPr>
            <a:xfrm>
              <a:off x="12321929" y="9539642"/>
              <a:ext cx="43200" cy="6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75000"/>
                  </a:moveTo>
                  <a:cubicBezTo>
                    <a:pt x="48000" y="60000"/>
                    <a:pt x="96000" y="30000"/>
                    <a:pt x="120000" y="15000"/>
                  </a:cubicBezTo>
                  <a:cubicBezTo>
                    <a:pt x="96000" y="0"/>
                    <a:pt x="48000" y="30000"/>
                    <a:pt x="24000" y="45000"/>
                  </a:cubicBezTo>
                  <a:cubicBezTo>
                    <a:pt x="0" y="60000"/>
                    <a:pt x="0" y="90000"/>
                    <a:pt x="0" y="120000"/>
                  </a:cubicBezTo>
                  <a:cubicBezTo>
                    <a:pt x="48000" y="105000"/>
                    <a:pt x="48000" y="90000"/>
                    <a:pt x="48000" y="75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6" name="Google Shape;828;gb0755e36db_0_0">
              <a:extLst>
                <a:ext uri="{FF2B5EF4-FFF2-40B4-BE49-F238E27FC236}">
                  <a16:creationId xmlns:a16="http://schemas.microsoft.com/office/drawing/2014/main" id="{94A65717-E123-CF45-A335-64E5DC88CE65}"/>
                </a:ext>
              </a:extLst>
            </p:cNvPr>
            <p:cNvSpPr/>
            <p:nvPr/>
          </p:nvSpPr>
          <p:spPr>
            <a:xfrm>
              <a:off x="12281696" y="9194715"/>
              <a:ext cx="293100" cy="37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714" y="117333"/>
                  </a:moveTo>
                  <a:cubicBezTo>
                    <a:pt x="41142" y="117333"/>
                    <a:pt x="48000" y="112000"/>
                    <a:pt x="51428" y="109333"/>
                  </a:cubicBezTo>
                  <a:cubicBezTo>
                    <a:pt x="58285" y="106666"/>
                    <a:pt x="51428" y="114666"/>
                    <a:pt x="54857" y="114666"/>
                  </a:cubicBezTo>
                  <a:cubicBezTo>
                    <a:pt x="54857" y="114666"/>
                    <a:pt x="78857" y="104000"/>
                    <a:pt x="78857" y="98666"/>
                  </a:cubicBezTo>
                  <a:cubicBezTo>
                    <a:pt x="78857" y="88000"/>
                    <a:pt x="78857" y="77333"/>
                    <a:pt x="85714" y="69333"/>
                  </a:cubicBezTo>
                  <a:cubicBezTo>
                    <a:pt x="92571" y="58666"/>
                    <a:pt x="102857" y="50666"/>
                    <a:pt x="106285" y="42666"/>
                  </a:cubicBezTo>
                  <a:cubicBezTo>
                    <a:pt x="109714" y="34666"/>
                    <a:pt x="109714" y="29333"/>
                    <a:pt x="113142" y="21333"/>
                  </a:cubicBezTo>
                  <a:cubicBezTo>
                    <a:pt x="113142" y="16000"/>
                    <a:pt x="120000" y="10666"/>
                    <a:pt x="120000" y="5333"/>
                  </a:cubicBezTo>
                  <a:cubicBezTo>
                    <a:pt x="113142" y="5333"/>
                    <a:pt x="106285" y="0"/>
                    <a:pt x="99428" y="2666"/>
                  </a:cubicBezTo>
                  <a:cubicBezTo>
                    <a:pt x="96000" y="2666"/>
                    <a:pt x="89142" y="2666"/>
                    <a:pt x="89142" y="5333"/>
                  </a:cubicBezTo>
                  <a:cubicBezTo>
                    <a:pt x="85714" y="10666"/>
                    <a:pt x="85714" y="13333"/>
                    <a:pt x="85714" y="16000"/>
                  </a:cubicBezTo>
                  <a:cubicBezTo>
                    <a:pt x="82285" y="24000"/>
                    <a:pt x="78857" y="26666"/>
                    <a:pt x="68571" y="26666"/>
                  </a:cubicBezTo>
                  <a:cubicBezTo>
                    <a:pt x="58285" y="24000"/>
                    <a:pt x="44571" y="21333"/>
                    <a:pt x="34285" y="21333"/>
                  </a:cubicBezTo>
                  <a:cubicBezTo>
                    <a:pt x="34285" y="26666"/>
                    <a:pt x="30857" y="37333"/>
                    <a:pt x="44571" y="34666"/>
                  </a:cubicBezTo>
                  <a:cubicBezTo>
                    <a:pt x="58285" y="29333"/>
                    <a:pt x="48000" y="45333"/>
                    <a:pt x="48000" y="50666"/>
                  </a:cubicBezTo>
                  <a:cubicBezTo>
                    <a:pt x="48000" y="53333"/>
                    <a:pt x="48000" y="56000"/>
                    <a:pt x="51428" y="58666"/>
                  </a:cubicBezTo>
                  <a:cubicBezTo>
                    <a:pt x="54857" y="61333"/>
                    <a:pt x="54857" y="64000"/>
                    <a:pt x="54857" y="66666"/>
                  </a:cubicBezTo>
                  <a:cubicBezTo>
                    <a:pt x="54857" y="72000"/>
                    <a:pt x="54857" y="80000"/>
                    <a:pt x="51428" y="85333"/>
                  </a:cubicBezTo>
                  <a:cubicBezTo>
                    <a:pt x="51428" y="88000"/>
                    <a:pt x="44571" y="82666"/>
                    <a:pt x="44571" y="82666"/>
                  </a:cubicBezTo>
                  <a:cubicBezTo>
                    <a:pt x="37714" y="82666"/>
                    <a:pt x="37714" y="88000"/>
                    <a:pt x="34285" y="85333"/>
                  </a:cubicBezTo>
                  <a:cubicBezTo>
                    <a:pt x="34285" y="82666"/>
                    <a:pt x="30857" y="80000"/>
                    <a:pt x="27428" y="77333"/>
                  </a:cubicBezTo>
                  <a:cubicBezTo>
                    <a:pt x="24000" y="77333"/>
                    <a:pt x="24000" y="82666"/>
                    <a:pt x="20571" y="85333"/>
                  </a:cubicBezTo>
                  <a:cubicBezTo>
                    <a:pt x="20571" y="85333"/>
                    <a:pt x="13714" y="85333"/>
                    <a:pt x="13714" y="85333"/>
                  </a:cubicBezTo>
                  <a:cubicBezTo>
                    <a:pt x="6857" y="85333"/>
                    <a:pt x="10285" y="90666"/>
                    <a:pt x="10285" y="93333"/>
                  </a:cubicBezTo>
                  <a:cubicBezTo>
                    <a:pt x="13714" y="101333"/>
                    <a:pt x="10285" y="98666"/>
                    <a:pt x="0" y="104000"/>
                  </a:cubicBezTo>
                  <a:cubicBezTo>
                    <a:pt x="6857" y="109333"/>
                    <a:pt x="13714" y="112000"/>
                    <a:pt x="17142" y="120000"/>
                  </a:cubicBezTo>
                  <a:cubicBezTo>
                    <a:pt x="20571" y="117333"/>
                    <a:pt x="24000" y="114666"/>
                    <a:pt x="27428" y="112000"/>
                  </a:cubicBezTo>
                  <a:cubicBezTo>
                    <a:pt x="34285" y="109333"/>
                    <a:pt x="34285" y="114666"/>
                    <a:pt x="37714" y="117333"/>
                  </a:cubicBezTo>
                  <a:cubicBezTo>
                    <a:pt x="41142" y="117333"/>
                    <a:pt x="34285" y="114666"/>
                    <a:pt x="37714" y="117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7" name="Google Shape;829;gb0755e36db_0_0">
              <a:extLst>
                <a:ext uri="{FF2B5EF4-FFF2-40B4-BE49-F238E27FC236}">
                  <a16:creationId xmlns:a16="http://schemas.microsoft.com/office/drawing/2014/main" id="{B2A73327-4EE9-3F43-B941-FF71872CEFDC}"/>
                </a:ext>
              </a:extLst>
            </p:cNvPr>
            <p:cNvSpPr/>
            <p:nvPr/>
          </p:nvSpPr>
          <p:spPr>
            <a:xfrm>
              <a:off x="12408138" y="8890023"/>
              <a:ext cx="537300" cy="37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00" y="98666"/>
                  </a:moveTo>
                  <a:cubicBezTo>
                    <a:pt x="24375" y="98666"/>
                    <a:pt x="30000" y="96000"/>
                    <a:pt x="31875" y="98666"/>
                  </a:cubicBezTo>
                  <a:cubicBezTo>
                    <a:pt x="31875" y="101333"/>
                    <a:pt x="37500" y="101333"/>
                    <a:pt x="37500" y="101333"/>
                  </a:cubicBezTo>
                  <a:cubicBezTo>
                    <a:pt x="39375" y="96000"/>
                    <a:pt x="37500" y="90666"/>
                    <a:pt x="39375" y="88000"/>
                  </a:cubicBezTo>
                  <a:cubicBezTo>
                    <a:pt x="39375" y="85333"/>
                    <a:pt x="43125" y="77333"/>
                    <a:pt x="46875" y="80000"/>
                  </a:cubicBezTo>
                  <a:cubicBezTo>
                    <a:pt x="50625" y="80000"/>
                    <a:pt x="52500" y="85333"/>
                    <a:pt x="56250" y="88000"/>
                  </a:cubicBezTo>
                  <a:cubicBezTo>
                    <a:pt x="60000" y="90666"/>
                    <a:pt x="63750" y="90666"/>
                    <a:pt x="67500" y="90666"/>
                  </a:cubicBezTo>
                  <a:cubicBezTo>
                    <a:pt x="69375" y="90666"/>
                    <a:pt x="73125" y="93333"/>
                    <a:pt x="73125" y="90666"/>
                  </a:cubicBezTo>
                  <a:cubicBezTo>
                    <a:pt x="75000" y="88000"/>
                    <a:pt x="75000" y="77333"/>
                    <a:pt x="76875" y="80000"/>
                  </a:cubicBezTo>
                  <a:cubicBezTo>
                    <a:pt x="80625" y="82666"/>
                    <a:pt x="80625" y="82666"/>
                    <a:pt x="84375" y="82666"/>
                  </a:cubicBezTo>
                  <a:cubicBezTo>
                    <a:pt x="88125" y="80000"/>
                    <a:pt x="90000" y="82666"/>
                    <a:pt x="93750" y="82666"/>
                  </a:cubicBezTo>
                  <a:cubicBezTo>
                    <a:pt x="97500" y="82666"/>
                    <a:pt x="99375" y="74666"/>
                    <a:pt x="103125" y="77333"/>
                  </a:cubicBezTo>
                  <a:cubicBezTo>
                    <a:pt x="105000" y="77333"/>
                    <a:pt x="108750" y="82666"/>
                    <a:pt x="112500" y="80000"/>
                  </a:cubicBezTo>
                  <a:cubicBezTo>
                    <a:pt x="120000" y="74666"/>
                    <a:pt x="110625" y="69333"/>
                    <a:pt x="108750" y="64000"/>
                  </a:cubicBezTo>
                  <a:cubicBezTo>
                    <a:pt x="106875" y="58666"/>
                    <a:pt x="106875" y="56000"/>
                    <a:pt x="103125" y="53333"/>
                  </a:cubicBezTo>
                  <a:cubicBezTo>
                    <a:pt x="99375" y="50666"/>
                    <a:pt x="97500" y="48000"/>
                    <a:pt x="95625" y="42666"/>
                  </a:cubicBezTo>
                  <a:cubicBezTo>
                    <a:pt x="95625" y="37333"/>
                    <a:pt x="91875" y="37333"/>
                    <a:pt x="88125" y="34666"/>
                  </a:cubicBezTo>
                  <a:cubicBezTo>
                    <a:pt x="88125" y="34666"/>
                    <a:pt x="88125" y="32000"/>
                    <a:pt x="86250" y="32000"/>
                  </a:cubicBezTo>
                  <a:cubicBezTo>
                    <a:pt x="86250" y="32000"/>
                    <a:pt x="82500" y="32000"/>
                    <a:pt x="82500" y="32000"/>
                  </a:cubicBezTo>
                  <a:cubicBezTo>
                    <a:pt x="80625" y="29333"/>
                    <a:pt x="82500" y="18666"/>
                    <a:pt x="82500" y="16000"/>
                  </a:cubicBezTo>
                  <a:cubicBezTo>
                    <a:pt x="82500" y="10666"/>
                    <a:pt x="78750" y="8000"/>
                    <a:pt x="76875" y="2666"/>
                  </a:cubicBezTo>
                  <a:cubicBezTo>
                    <a:pt x="76875" y="2666"/>
                    <a:pt x="76875" y="0"/>
                    <a:pt x="76875" y="0"/>
                  </a:cubicBezTo>
                  <a:cubicBezTo>
                    <a:pt x="75000" y="0"/>
                    <a:pt x="73125" y="0"/>
                    <a:pt x="71250" y="0"/>
                  </a:cubicBezTo>
                  <a:cubicBezTo>
                    <a:pt x="67500" y="2666"/>
                    <a:pt x="67500" y="2666"/>
                    <a:pt x="65625" y="8000"/>
                  </a:cubicBezTo>
                  <a:cubicBezTo>
                    <a:pt x="65625" y="16000"/>
                    <a:pt x="52500" y="26666"/>
                    <a:pt x="48750" y="26666"/>
                  </a:cubicBezTo>
                  <a:cubicBezTo>
                    <a:pt x="46875" y="26666"/>
                    <a:pt x="39375" y="26666"/>
                    <a:pt x="41250" y="29333"/>
                  </a:cubicBezTo>
                  <a:cubicBezTo>
                    <a:pt x="43125" y="34666"/>
                    <a:pt x="37500" y="40000"/>
                    <a:pt x="35625" y="40000"/>
                  </a:cubicBezTo>
                  <a:cubicBezTo>
                    <a:pt x="31875" y="42666"/>
                    <a:pt x="28125" y="45333"/>
                    <a:pt x="24375" y="45333"/>
                  </a:cubicBezTo>
                  <a:cubicBezTo>
                    <a:pt x="20625" y="48000"/>
                    <a:pt x="20625" y="42666"/>
                    <a:pt x="16875" y="45333"/>
                  </a:cubicBezTo>
                  <a:cubicBezTo>
                    <a:pt x="13125" y="48000"/>
                    <a:pt x="11250" y="45333"/>
                    <a:pt x="11250" y="48000"/>
                  </a:cubicBezTo>
                  <a:cubicBezTo>
                    <a:pt x="9375" y="53333"/>
                    <a:pt x="7500" y="58666"/>
                    <a:pt x="5625" y="61333"/>
                  </a:cubicBezTo>
                  <a:cubicBezTo>
                    <a:pt x="0" y="72000"/>
                    <a:pt x="3750" y="80000"/>
                    <a:pt x="7500" y="90666"/>
                  </a:cubicBezTo>
                  <a:cubicBezTo>
                    <a:pt x="9375" y="96000"/>
                    <a:pt x="9375" y="98666"/>
                    <a:pt x="11250" y="104000"/>
                  </a:cubicBezTo>
                  <a:cubicBezTo>
                    <a:pt x="15000" y="109333"/>
                    <a:pt x="16875" y="112000"/>
                    <a:pt x="16875" y="120000"/>
                  </a:cubicBezTo>
                  <a:cubicBezTo>
                    <a:pt x="16875" y="117333"/>
                    <a:pt x="18750" y="98666"/>
                    <a:pt x="22500" y="98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8" name="Google Shape;830;gb0755e36db_0_0">
              <a:extLst>
                <a:ext uri="{FF2B5EF4-FFF2-40B4-BE49-F238E27FC236}">
                  <a16:creationId xmlns:a16="http://schemas.microsoft.com/office/drawing/2014/main" id="{632FFFD9-650E-4843-9B3D-EB4ABB9AD1FC}"/>
                </a:ext>
              </a:extLst>
            </p:cNvPr>
            <p:cNvSpPr/>
            <p:nvPr/>
          </p:nvSpPr>
          <p:spPr>
            <a:xfrm>
              <a:off x="11810412" y="8349632"/>
              <a:ext cx="985800" cy="69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051" y="118536"/>
                  </a:moveTo>
                  <a:cubicBezTo>
                    <a:pt x="83076" y="117073"/>
                    <a:pt x="84102" y="120000"/>
                    <a:pt x="85128" y="120000"/>
                  </a:cubicBezTo>
                  <a:cubicBezTo>
                    <a:pt x="87179" y="118536"/>
                    <a:pt x="89230" y="117073"/>
                    <a:pt x="91282" y="115609"/>
                  </a:cubicBezTo>
                  <a:cubicBezTo>
                    <a:pt x="92307" y="115609"/>
                    <a:pt x="95384" y="114146"/>
                    <a:pt x="95384" y="111219"/>
                  </a:cubicBezTo>
                  <a:cubicBezTo>
                    <a:pt x="95384" y="108292"/>
                    <a:pt x="96410" y="109756"/>
                    <a:pt x="98461" y="108292"/>
                  </a:cubicBezTo>
                  <a:cubicBezTo>
                    <a:pt x="101538" y="108292"/>
                    <a:pt x="105641" y="103902"/>
                    <a:pt x="107692" y="99512"/>
                  </a:cubicBezTo>
                  <a:cubicBezTo>
                    <a:pt x="108717" y="98048"/>
                    <a:pt x="108717" y="96585"/>
                    <a:pt x="109743" y="95121"/>
                  </a:cubicBezTo>
                  <a:cubicBezTo>
                    <a:pt x="110769" y="93658"/>
                    <a:pt x="112820" y="93658"/>
                    <a:pt x="114871" y="93658"/>
                  </a:cubicBezTo>
                  <a:cubicBezTo>
                    <a:pt x="114871" y="90731"/>
                    <a:pt x="112820" y="89268"/>
                    <a:pt x="111794" y="86341"/>
                  </a:cubicBezTo>
                  <a:cubicBezTo>
                    <a:pt x="111794" y="84878"/>
                    <a:pt x="112820" y="80487"/>
                    <a:pt x="109743" y="80487"/>
                  </a:cubicBezTo>
                  <a:cubicBezTo>
                    <a:pt x="108717" y="80487"/>
                    <a:pt x="111794" y="77560"/>
                    <a:pt x="110769" y="76097"/>
                  </a:cubicBezTo>
                  <a:cubicBezTo>
                    <a:pt x="110769" y="71707"/>
                    <a:pt x="111794" y="70243"/>
                    <a:pt x="112820" y="67317"/>
                  </a:cubicBezTo>
                  <a:cubicBezTo>
                    <a:pt x="112820" y="64390"/>
                    <a:pt x="114871" y="64390"/>
                    <a:pt x="114871" y="61463"/>
                  </a:cubicBezTo>
                  <a:cubicBezTo>
                    <a:pt x="114871" y="60000"/>
                    <a:pt x="115897" y="58536"/>
                    <a:pt x="116923" y="58536"/>
                  </a:cubicBezTo>
                  <a:cubicBezTo>
                    <a:pt x="120000" y="58536"/>
                    <a:pt x="120000" y="58536"/>
                    <a:pt x="120000" y="55609"/>
                  </a:cubicBezTo>
                  <a:cubicBezTo>
                    <a:pt x="120000" y="46829"/>
                    <a:pt x="120000" y="39512"/>
                    <a:pt x="120000" y="30731"/>
                  </a:cubicBezTo>
                  <a:cubicBezTo>
                    <a:pt x="120000" y="27804"/>
                    <a:pt x="115897" y="26341"/>
                    <a:pt x="113846" y="24878"/>
                  </a:cubicBezTo>
                  <a:cubicBezTo>
                    <a:pt x="103589" y="17560"/>
                    <a:pt x="93333" y="8780"/>
                    <a:pt x="83076" y="1463"/>
                  </a:cubicBezTo>
                  <a:cubicBezTo>
                    <a:pt x="82051" y="1463"/>
                    <a:pt x="82051" y="0"/>
                    <a:pt x="81025" y="0"/>
                  </a:cubicBezTo>
                  <a:cubicBezTo>
                    <a:pt x="80000" y="1463"/>
                    <a:pt x="77948" y="2926"/>
                    <a:pt x="76923" y="2926"/>
                  </a:cubicBezTo>
                  <a:cubicBezTo>
                    <a:pt x="75897" y="4390"/>
                    <a:pt x="73846" y="7317"/>
                    <a:pt x="72820" y="7317"/>
                  </a:cubicBezTo>
                  <a:cubicBezTo>
                    <a:pt x="71794" y="7317"/>
                    <a:pt x="70769" y="4390"/>
                    <a:pt x="68717" y="2926"/>
                  </a:cubicBezTo>
                  <a:cubicBezTo>
                    <a:pt x="67692" y="1463"/>
                    <a:pt x="66666" y="1463"/>
                    <a:pt x="65641" y="1463"/>
                  </a:cubicBezTo>
                  <a:cubicBezTo>
                    <a:pt x="63589" y="0"/>
                    <a:pt x="62564" y="0"/>
                    <a:pt x="60512" y="1463"/>
                  </a:cubicBezTo>
                  <a:cubicBezTo>
                    <a:pt x="53333" y="7317"/>
                    <a:pt x="46153" y="14634"/>
                    <a:pt x="38974" y="20487"/>
                  </a:cubicBezTo>
                  <a:cubicBezTo>
                    <a:pt x="35897" y="23414"/>
                    <a:pt x="32820" y="26341"/>
                    <a:pt x="29743" y="30731"/>
                  </a:cubicBezTo>
                  <a:cubicBezTo>
                    <a:pt x="28717" y="32195"/>
                    <a:pt x="27692" y="32195"/>
                    <a:pt x="26666" y="32195"/>
                  </a:cubicBezTo>
                  <a:cubicBezTo>
                    <a:pt x="23589" y="32195"/>
                    <a:pt x="22564" y="32195"/>
                    <a:pt x="22564" y="36585"/>
                  </a:cubicBezTo>
                  <a:cubicBezTo>
                    <a:pt x="22564" y="40975"/>
                    <a:pt x="22564" y="45365"/>
                    <a:pt x="22564" y="49756"/>
                  </a:cubicBezTo>
                  <a:cubicBezTo>
                    <a:pt x="22564" y="54146"/>
                    <a:pt x="21538" y="58536"/>
                    <a:pt x="19487" y="61463"/>
                  </a:cubicBezTo>
                  <a:cubicBezTo>
                    <a:pt x="18461" y="62926"/>
                    <a:pt x="15384" y="62926"/>
                    <a:pt x="14358" y="62926"/>
                  </a:cubicBezTo>
                  <a:cubicBezTo>
                    <a:pt x="12307" y="62926"/>
                    <a:pt x="10256" y="62926"/>
                    <a:pt x="8205" y="62926"/>
                  </a:cubicBezTo>
                  <a:cubicBezTo>
                    <a:pt x="6153" y="62926"/>
                    <a:pt x="4102" y="64390"/>
                    <a:pt x="2051" y="64390"/>
                  </a:cubicBezTo>
                  <a:cubicBezTo>
                    <a:pt x="0" y="64390"/>
                    <a:pt x="5128" y="74634"/>
                    <a:pt x="5128" y="74634"/>
                  </a:cubicBezTo>
                  <a:cubicBezTo>
                    <a:pt x="6153" y="79024"/>
                    <a:pt x="7179" y="81951"/>
                    <a:pt x="10256" y="83414"/>
                  </a:cubicBezTo>
                  <a:cubicBezTo>
                    <a:pt x="10256" y="83414"/>
                    <a:pt x="11282" y="81951"/>
                    <a:pt x="11282" y="81951"/>
                  </a:cubicBezTo>
                  <a:cubicBezTo>
                    <a:pt x="12307" y="83414"/>
                    <a:pt x="12307" y="87804"/>
                    <a:pt x="14358" y="84878"/>
                  </a:cubicBezTo>
                  <a:cubicBezTo>
                    <a:pt x="16410" y="81951"/>
                    <a:pt x="18461" y="89268"/>
                    <a:pt x="19487" y="90731"/>
                  </a:cubicBezTo>
                  <a:cubicBezTo>
                    <a:pt x="19487" y="89268"/>
                    <a:pt x="20512" y="86341"/>
                    <a:pt x="20512" y="84878"/>
                  </a:cubicBezTo>
                  <a:cubicBezTo>
                    <a:pt x="20512" y="83414"/>
                    <a:pt x="21538" y="81951"/>
                    <a:pt x="21538" y="80487"/>
                  </a:cubicBezTo>
                  <a:cubicBezTo>
                    <a:pt x="22564" y="76097"/>
                    <a:pt x="22564" y="76097"/>
                    <a:pt x="25641" y="74634"/>
                  </a:cubicBezTo>
                  <a:cubicBezTo>
                    <a:pt x="26666" y="73170"/>
                    <a:pt x="27692" y="73170"/>
                    <a:pt x="28717" y="73170"/>
                  </a:cubicBezTo>
                  <a:cubicBezTo>
                    <a:pt x="29743" y="71707"/>
                    <a:pt x="30769" y="74634"/>
                    <a:pt x="31794" y="74634"/>
                  </a:cubicBezTo>
                  <a:cubicBezTo>
                    <a:pt x="33846" y="74634"/>
                    <a:pt x="34871" y="76097"/>
                    <a:pt x="35897" y="77560"/>
                  </a:cubicBezTo>
                  <a:cubicBezTo>
                    <a:pt x="36923" y="79024"/>
                    <a:pt x="37948" y="79024"/>
                    <a:pt x="40000" y="79024"/>
                  </a:cubicBezTo>
                  <a:cubicBezTo>
                    <a:pt x="43076" y="76097"/>
                    <a:pt x="44102" y="80487"/>
                    <a:pt x="47179" y="80487"/>
                  </a:cubicBezTo>
                  <a:cubicBezTo>
                    <a:pt x="50256" y="80487"/>
                    <a:pt x="53333" y="77560"/>
                    <a:pt x="56410" y="77560"/>
                  </a:cubicBezTo>
                  <a:cubicBezTo>
                    <a:pt x="58461" y="77560"/>
                    <a:pt x="62564" y="79024"/>
                    <a:pt x="65641" y="77560"/>
                  </a:cubicBezTo>
                  <a:cubicBezTo>
                    <a:pt x="66666" y="77560"/>
                    <a:pt x="67692" y="76097"/>
                    <a:pt x="68717" y="74634"/>
                  </a:cubicBezTo>
                  <a:cubicBezTo>
                    <a:pt x="70769" y="73170"/>
                    <a:pt x="69743" y="71707"/>
                    <a:pt x="69743" y="68780"/>
                  </a:cubicBezTo>
                  <a:cubicBezTo>
                    <a:pt x="69743" y="61463"/>
                    <a:pt x="74871" y="57073"/>
                    <a:pt x="78974" y="51219"/>
                  </a:cubicBezTo>
                  <a:cubicBezTo>
                    <a:pt x="80000" y="49756"/>
                    <a:pt x="78974" y="46829"/>
                    <a:pt x="78974" y="45365"/>
                  </a:cubicBezTo>
                  <a:cubicBezTo>
                    <a:pt x="78974" y="40975"/>
                    <a:pt x="78974" y="38048"/>
                    <a:pt x="78974" y="33658"/>
                  </a:cubicBezTo>
                  <a:cubicBezTo>
                    <a:pt x="80000" y="30731"/>
                    <a:pt x="81025" y="26341"/>
                    <a:pt x="81025" y="23414"/>
                  </a:cubicBezTo>
                  <a:cubicBezTo>
                    <a:pt x="80000" y="20487"/>
                    <a:pt x="78974" y="17560"/>
                    <a:pt x="77948" y="16097"/>
                  </a:cubicBezTo>
                  <a:cubicBezTo>
                    <a:pt x="75897" y="11707"/>
                    <a:pt x="76923" y="7317"/>
                    <a:pt x="76923" y="2926"/>
                  </a:cubicBezTo>
                  <a:cubicBezTo>
                    <a:pt x="76923" y="7317"/>
                    <a:pt x="76923" y="10243"/>
                    <a:pt x="76923" y="13170"/>
                  </a:cubicBezTo>
                  <a:cubicBezTo>
                    <a:pt x="76923" y="16097"/>
                    <a:pt x="80000" y="20487"/>
                    <a:pt x="80000" y="23414"/>
                  </a:cubicBezTo>
                  <a:cubicBezTo>
                    <a:pt x="81025" y="27804"/>
                    <a:pt x="78974" y="33658"/>
                    <a:pt x="78974" y="38048"/>
                  </a:cubicBezTo>
                  <a:cubicBezTo>
                    <a:pt x="78974" y="40975"/>
                    <a:pt x="80000" y="46829"/>
                    <a:pt x="78974" y="51219"/>
                  </a:cubicBezTo>
                  <a:cubicBezTo>
                    <a:pt x="77948" y="54146"/>
                    <a:pt x="73846" y="57073"/>
                    <a:pt x="72820" y="60000"/>
                  </a:cubicBezTo>
                  <a:cubicBezTo>
                    <a:pt x="70769" y="61463"/>
                    <a:pt x="69743" y="64390"/>
                    <a:pt x="69743" y="67317"/>
                  </a:cubicBezTo>
                  <a:cubicBezTo>
                    <a:pt x="68717" y="71707"/>
                    <a:pt x="70769" y="73170"/>
                    <a:pt x="71794" y="77560"/>
                  </a:cubicBezTo>
                  <a:cubicBezTo>
                    <a:pt x="71794" y="79024"/>
                    <a:pt x="72820" y="79024"/>
                    <a:pt x="73846" y="80487"/>
                  </a:cubicBezTo>
                  <a:cubicBezTo>
                    <a:pt x="75897" y="81951"/>
                    <a:pt x="76923" y="83414"/>
                    <a:pt x="76923" y="86341"/>
                  </a:cubicBezTo>
                  <a:cubicBezTo>
                    <a:pt x="76923" y="89268"/>
                    <a:pt x="76923" y="92195"/>
                    <a:pt x="76923" y="95121"/>
                  </a:cubicBezTo>
                  <a:cubicBezTo>
                    <a:pt x="76923" y="96585"/>
                    <a:pt x="77948" y="99512"/>
                    <a:pt x="78974" y="102439"/>
                  </a:cubicBezTo>
                  <a:cubicBezTo>
                    <a:pt x="75897" y="102439"/>
                    <a:pt x="68717" y="102439"/>
                    <a:pt x="73846" y="108292"/>
                  </a:cubicBezTo>
                  <a:cubicBezTo>
                    <a:pt x="75897" y="109756"/>
                    <a:pt x="76923" y="111219"/>
                    <a:pt x="77948" y="114146"/>
                  </a:cubicBezTo>
                  <a:cubicBezTo>
                    <a:pt x="77948" y="115609"/>
                    <a:pt x="78974" y="117073"/>
                    <a:pt x="78974" y="118536"/>
                  </a:cubicBezTo>
                  <a:cubicBezTo>
                    <a:pt x="78974" y="120000"/>
                    <a:pt x="82051" y="118536"/>
                    <a:pt x="82051" y="118536"/>
                  </a:cubicBezTo>
                  <a:cubicBezTo>
                    <a:pt x="84102" y="117073"/>
                    <a:pt x="82051" y="118536"/>
                    <a:pt x="82051" y="11853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9" name="Google Shape;831;gb0755e36db_0_0">
              <a:extLst>
                <a:ext uri="{FF2B5EF4-FFF2-40B4-BE49-F238E27FC236}">
                  <a16:creationId xmlns:a16="http://schemas.microsoft.com/office/drawing/2014/main" id="{3F015B88-E9C1-DB48-84AD-9F027F7C55E5}"/>
                </a:ext>
              </a:extLst>
            </p:cNvPr>
            <p:cNvSpPr/>
            <p:nvPr/>
          </p:nvSpPr>
          <p:spPr>
            <a:xfrm>
              <a:off x="12701251" y="8366879"/>
              <a:ext cx="692700" cy="85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80" y="46336"/>
                  </a:moveTo>
                  <a:cubicBezTo>
                    <a:pt x="8780" y="46336"/>
                    <a:pt x="8780" y="47524"/>
                    <a:pt x="8780" y="48712"/>
                  </a:cubicBezTo>
                  <a:cubicBezTo>
                    <a:pt x="7317" y="49900"/>
                    <a:pt x="5853" y="49900"/>
                    <a:pt x="5853" y="51089"/>
                  </a:cubicBezTo>
                  <a:cubicBezTo>
                    <a:pt x="5853" y="53465"/>
                    <a:pt x="2926" y="55841"/>
                    <a:pt x="2926" y="58217"/>
                  </a:cubicBezTo>
                  <a:cubicBezTo>
                    <a:pt x="2926" y="59405"/>
                    <a:pt x="4390" y="60594"/>
                    <a:pt x="2926" y="60594"/>
                  </a:cubicBezTo>
                  <a:cubicBezTo>
                    <a:pt x="2926" y="61782"/>
                    <a:pt x="0" y="62970"/>
                    <a:pt x="1463" y="62970"/>
                  </a:cubicBezTo>
                  <a:cubicBezTo>
                    <a:pt x="5853" y="62970"/>
                    <a:pt x="4390" y="67722"/>
                    <a:pt x="5853" y="68910"/>
                  </a:cubicBezTo>
                  <a:cubicBezTo>
                    <a:pt x="5853" y="70099"/>
                    <a:pt x="7317" y="70099"/>
                    <a:pt x="8780" y="71287"/>
                  </a:cubicBezTo>
                  <a:cubicBezTo>
                    <a:pt x="8780" y="72475"/>
                    <a:pt x="8780" y="73663"/>
                    <a:pt x="8780" y="74851"/>
                  </a:cubicBezTo>
                  <a:cubicBezTo>
                    <a:pt x="10243" y="77227"/>
                    <a:pt x="13170" y="78415"/>
                    <a:pt x="13170" y="80792"/>
                  </a:cubicBezTo>
                  <a:cubicBezTo>
                    <a:pt x="13170" y="81980"/>
                    <a:pt x="11707" y="87920"/>
                    <a:pt x="13170" y="87920"/>
                  </a:cubicBezTo>
                  <a:cubicBezTo>
                    <a:pt x="17560" y="87920"/>
                    <a:pt x="19024" y="89108"/>
                    <a:pt x="21951" y="90297"/>
                  </a:cubicBezTo>
                  <a:cubicBezTo>
                    <a:pt x="24878" y="91485"/>
                    <a:pt x="23414" y="95049"/>
                    <a:pt x="26341" y="96237"/>
                  </a:cubicBezTo>
                  <a:cubicBezTo>
                    <a:pt x="27804" y="97425"/>
                    <a:pt x="32195" y="97425"/>
                    <a:pt x="32195" y="99801"/>
                  </a:cubicBezTo>
                  <a:cubicBezTo>
                    <a:pt x="32195" y="102178"/>
                    <a:pt x="36585" y="103366"/>
                    <a:pt x="38048" y="104554"/>
                  </a:cubicBezTo>
                  <a:cubicBezTo>
                    <a:pt x="38048" y="105742"/>
                    <a:pt x="38048" y="106930"/>
                    <a:pt x="38048" y="108118"/>
                  </a:cubicBezTo>
                  <a:cubicBezTo>
                    <a:pt x="39512" y="108118"/>
                    <a:pt x="40975" y="109306"/>
                    <a:pt x="40975" y="109306"/>
                  </a:cubicBezTo>
                  <a:cubicBezTo>
                    <a:pt x="42439" y="110495"/>
                    <a:pt x="43902" y="112871"/>
                    <a:pt x="46829" y="114059"/>
                  </a:cubicBezTo>
                  <a:cubicBezTo>
                    <a:pt x="48292" y="115247"/>
                    <a:pt x="48292" y="110495"/>
                    <a:pt x="51219" y="112871"/>
                  </a:cubicBezTo>
                  <a:cubicBezTo>
                    <a:pt x="54146" y="114059"/>
                    <a:pt x="54146" y="111683"/>
                    <a:pt x="57073" y="111683"/>
                  </a:cubicBezTo>
                  <a:cubicBezTo>
                    <a:pt x="60000" y="112871"/>
                    <a:pt x="61463" y="116435"/>
                    <a:pt x="64390" y="118811"/>
                  </a:cubicBezTo>
                  <a:cubicBezTo>
                    <a:pt x="67317" y="112871"/>
                    <a:pt x="71707" y="120000"/>
                    <a:pt x="74634" y="118811"/>
                  </a:cubicBezTo>
                  <a:cubicBezTo>
                    <a:pt x="76097" y="117623"/>
                    <a:pt x="77560" y="116435"/>
                    <a:pt x="80487" y="116435"/>
                  </a:cubicBezTo>
                  <a:cubicBezTo>
                    <a:pt x="81951" y="116435"/>
                    <a:pt x="84878" y="116435"/>
                    <a:pt x="86341" y="115247"/>
                  </a:cubicBezTo>
                  <a:cubicBezTo>
                    <a:pt x="89268" y="110495"/>
                    <a:pt x="95121" y="108118"/>
                    <a:pt x="100975" y="111683"/>
                  </a:cubicBezTo>
                  <a:cubicBezTo>
                    <a:pt x="100975" y="110495"/>
                    <a:pt x="100975" y="109306"/>
                    <a:pt x="100975" y="108118"/>
                  </a:cubicBezTo>
                  <a:cubicBezTo>
                    <a:pt x="100975" y="106930"/>
                    <a:pt x="96585" y="106930"/>
                    <a:pt x="96585" y="106930"/>
                  </a:cubicBezTo>
                  <a:cubicBezTo>
                    <a:pt x="93658" y="104554"/>
                    <a:pt x="92195" y="100990"/>
                    <a:pt x="89268" y="98613"/>
                  </a:cubicBezTo>
                  <a:cubicBezTo>
                    <a:pt x="87804" y="97425"/>
                    <a:pt x="87804" y="96237"/>
                    <a:pt x="86341" y="95049"/>
                  </a:cubicBezTo>
                  <a:cubicBezTo>
                    <a:pt x="84878" y="93861"/>
                    <a:pt x="83414" y="93861"/>
                    <a:pt x="81951" y="92673"/>
                  </a:cubicBezTo>
                  <a:cubicBezTo>
                    <a:pt x="77560" y="89108"/>
                    <a:pt x="86341" y="89108"/>
                    <a:pt x="86341" y="89108"/>
                  </a:cubicBezTo>
                  <a:cubicBezTo>
                    <a:pt x="89268" y="87920"/>
                    <a:pt x="87804" y="81980"/>
                    <a:pt x="89268" y="79603"/>
                  </a:cubicBezTo>
                  <a:cubicBezTo>
                    <a:pt x="89268" y="78415"/>
                    <a:pt x="89268" y="76039"/>
                    <a:pt x="90731" y="76039"/>
                  </a:cubicBezTo>
                  <a:cubicBezTo>
                    <a:pt x="92195" y="74851"/>
                    <a:pt x="95121" y="74851"/>
                    <a:pt x="95121" y="73663"/>
                  </a:cubicBezTo>
                  <a:cubicBezTo>
                    <a:pt x="95121" y="72475"/>
                    <a:pt x="95121" y="71287"/>
                    <a:pt x="95121" y="68910"/>
                  </a:cubicBezTo>
                  <a:cubicBezTo>
                    <a:pt x="95121" y="67722"/>
                    <a:pt x="96585" y="66534"/>
                    <a:pt x="98048" y="65346"/>
                  </a:cubicBezTo>
                  <a:cubicBezTo>
                    <a:pt x="99512" y="62970"/>
                    <a:pt x="102439" y="64158"/>
                    <a:pt x="103902" y="61782"/>
                  </a:cubicBezTo>
                  <a:cubicBezTo>
                    <a:pt x="103902" y="59405"/>
                    <a:pt x="105365" y="57029"/>
                    <a:pt x="105365" y="53465"/>
                  </a:cubicBezTo>
                  <a:cubicBezTo>
                    <a:pt x="105365" y="52277"/>
                    <a:pt x="105365" y="51089"/>
                    <a:pt x="105365" y="49900"/>
                  </a:cubicBezTo>
                  <a:cubicBezTo>
                    <a:pt x="105365" y="47524"/>
                    <a:pt x="108292" y="45148"/>
                    <a:pt x="108292" y="43960"/>
                  </a:cubicBezTo>
                  <a:cubicBezTo>
                    <a:pt x="108292" y="39207"/>
                    <a:pt x="109756" y="35643"/>
                    <a:pt x="115609" y="34455"/>
                  </a:cubicBezTo>
                  <a:cubicBezTo>
                    <a:pt x="117073" y="34455"/>
                    <a:pt x="118536" y="34455"/>
                    <a:pt x="120000" y="32079"/>
                  </a:cubicBezTo>
                  <a:cubicBezTo>
                    <a:pt x="120000" y="30891"/>
                    <a:pt x="117073" y="28514"/>
                    <a:pt x="115609" y="27326"/>
                  </a:cubicBezTo>
                  <a:cubicBezTo>
                    <a:pt x="112682" y="24950"/>
                    <a:pt x="111219" y="22574"/>
                    <a:pt x="111219" y="20198"/>
                  </a:cubicBezTo>
                  <a:cubicBezTo>
                    <a:pt x="111219" y="19009"/>
                    <a:pt x="109756" y="13069"/>
                    <a:pt x="111219" y="13069"/>
                  </a:cubicBezTo>
                  <a:cubicBezTo>
                    <a:pt x="112682" y="11881"/>
                    <a:pt x="111219" y="11881"/>
                    <a:pt x="109756" y="10693"/>
                  </a:cubicBezTo>
                  <a:cubicBezTo>
                    <a:pt x="108292" y="9504"/>
                    <a:pt x="108292" y="8316"/>
                    <a:pt x="108292" y="5940"/>
                  </a:cubicBezTo>
                  <a:cubicBezTo>
                    <a:pt x="105365" y="3564"/>
                    <a:pt x="100975" y="2376"/>
                    <a:pt x="99512" y="0"/>
                  </a:cubicBezTo>
                  <a:cubicBezTo>
                    <a:pt x="98048" y="0"/>
                    <a:pt x="95121" y="1188"/>
                    <a:pt x="93658" y="2376"/>
                  </a:cubicBezTo>
                  <a:cubicBezTo>
                    <a:pt x="92195" y="5940"/>
                    <a:pt x="89268" y="3564"/>
                    <a:pt x="87804" y="5940"/>
                  </a:cubicBezTo>
                  <a:cubicBezTo>
                    <a:pt x="86341" y="10693"/>
                    <a:pt x="84878" y="5940"/>
                    <a:pt x="81951" y="5940"/>
                  </a:cubicBezTo>
                  <a:cubicBezTo>
                    <a:pt x="76097" y="5940"/>
                    <a:pt x="71707" y="5940"/>
                    <a:pt x="67317" y="5940"/>
                  </a:cubicBezTo>
                  <a:cubicBezTo>
                    <a:pt x="54146" y="5940"/>
                    <a:pt x="39512" y="5940"/>
                    <a:pt x="24878" y="5940"/>
                  </a:cubicBezTo>
                  <a:cubicBezTo>
                    <a:pt x="21951" y="5940"/>
                    <a:pt x="23414" y="14257"/>
                    <a:pt x="23414" y="16633"/>
                  </a:cubicBezTo>
                  <a:cubicBezTo>
                    <a:pt x="23414" y="19009"/>
                    <a:pt x="21951" y="19009"/>
                    <a:pt x="19024" y="19009"/>
                  </a:cubicBezTo>
                  <a:cubicBezTo>
                    <a:pt x="14634" y="19009"/>
                    <a:pt x="16097" y="19009"/>
                    <a:pt x="16097" y="21386"/>
                  </a:cubicBezTo>
                  <a:cubicBezTo>
                    <a:pt x="16097" y="27326"/>
                    <a:pt x="16097" y="32079"/>
                    <a:pt x="16097" y="38019"/>
                  </a:cubicBezTo>
                  <a:cubicBezTo>
                    <a:pt x="16097" y="40396"/>
                    <a:pt x="16097" y="42772"/>
                    <a:pt x="16097" y="43960"/>
                  </a:cubicBezTo>
                  <a:cubicBezTo>
                    <a:pt x="16097" y="46336"/>
                    <a:pt x="10243" y="45148"/>
                    <a:pt x="8780" y="4633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0" name="Google Shape;832;gb0755e36db_0_0">
              <a:extLst>
                <a:ext uri="{FF2B5EF4-FFF2-40B4-BE49-F238E27FC236}">
                  <a16:creationId xmlns:a16="http://schemas.microsoft.com/office/drawing/2014/main" id="{71F89D6A-AE8A-F742-8BCC-3FCAC5502E66}"/>
                </a:ext>
              </a:extLst>
            </p:cNvPr>
            <p:cNvSpPr/>
            <p:nvPr/>
          </p:nvSpPr>
          <p:spPr>
            <a:xfrm>
              <a:off x="13307603" y="8585335"/>
              <a:ext cx="270000" cy="24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" y="78620"/>
                  </a:moveTo>
                  <a:cubicBezTo>
                    <a:pt x="15000" y="78620"/>
                    <a:pt x="22500" y="86896"/>
                    <a:pt x="26250" y="82758"/>
                  </a:cubicBezTo>
                  <a:cubicBezTo>
                    <a:pt x="26250" y="78620"/>
                    <a:pt x="22500" y="70344"/>
                    <a:pt x="26250" y="70344"/>
                  </a:cubicBezTo>
                  <a:cubicBezTo>
                    <a:pt x="33750" y="70344"/>
                    <a:pt x="33750" y="78620"/>
                    <a:pt x="37500" y="78620"/>
                  </a:cubicBezTo>
                  <a:cubicBezTo>
                    <a:pt x="41250" y="78620"/>
                    <a:pt x="45000" y="74482"/>
                    <a:pt x="45000" y="74482"/>
                  </a:cubicBezTo>
                  <a:cubicBezTo>
                    <a:pt x="48750" y="70344"/>
                    <a:pt x="52500" y="74482"/>
                    <a:pt x="52500" y="74482"/>
                  </a:cubicBezTo>
                  <a:cubicBezTo>
                    <a:pt x="82500" y="74482"/>
                    <a:pt x="93750" y="99310"/>
                    <a:pt x="108750" y="120000"/>
                  </a:cubicBezTo>
                  <a:cubicBezTo>
                    <a:pt x="112500" y="120000"/>
                    <a:pt x="116250" y="115862"/>
                    <a:pt x="120000" y="111724"/>
                  </a:cubicBezTo>
                  <a:cubicBezTo>
                    <a:pt x="108750" y="103448"/>
                    <a:pt x="97500" y="91034"/>
                    <a:pt x="90000" y="78620"/>
                  </a:cubicBezTo>
                  <a:cubicBezTo>
                    <a:pt x="86250" y="70344"/>
                    <a:pt x="78750" y="70344"/>
                    <a:pt x="71250" y="66206"/>
                  </a:cubicBezTo>
                  <a:cubicBezTo>
                    <a:pt x="67500" y="66206"/>
                    <a:pt x="67500" y="57931"/>
                    <a:pt x="63750" y="57931"/>
                  </a:cubicBezTo>
                  <a:cubicBezTo>
                    <a:pt x="60000" y="57931"/>
                    <a:pt x="63750" y="62068"/>
                    <a:pt x="63750" y="66206"/>
                  </a:cubicBezTo>
                  <a:cubicBezTo>
                    <a:pt x="63750" y="66206"/>
                    <a:pt x="60000" y="57931"/>
                    <a:pt x="60000" y="57931"/>
                  </a:cubicBezTo>
                  <a:cubicBezTo>
                    <a:pt x="56250" y="49655"/>
                    <a:pt x="52500" y="45517"/>
                    <a:pt x="52500" y="37241"/>
                  </a:cubicBezTo>
                  <a:cubicBezTo>
                    <a:pt x="48750" y="24827"/>
                    <a:pt x="48750" y="12413"/>
                    <a:pt x="37500" y="0"/>
                  </a:cubicBezTo>
                  <a:cubicBezTo>
                    <a:pt x="33750" y="16551"/>
                    <a:pt x="15000" y="16551"/>
                    <a:pt x="7500" y="28965"/>
                  </a:cubicBezTo>
                  <a:cubicBezTo>
                    <a:pt x="3750" y="37241"/>
                    <a:pt x="7500" y="45517"/>
                    <a:pt x="3750" y="53793"/>
                  </a:cubicBezTo>
                  <a:cubicBezTo>
                    <a:pt x="0" y="62068"/>
                    <a:pt x="0" y="70344"/>
                    <a:pt x="0" y="82758"/>
                  </a:cubicBezTo>
                  <a:cubicBezTo>
                    <a:pt x="3750" y="78620"/>
                    <a:pt x="7500" y="78620"/>
                    <a:pt x="11250" y="7862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1" name="Google Shape;833;gb0755e36db_0_0">
              <a:extLst>
                <a:ext uri="{FF2B5EF4-FFF2-40B4-BE49-F238E27FC236}">
                  <a16:creationId xmlns:a16="http://schemas.microsoft.com/office/drawing/2014/main" id="{B7331C3A-430E-F24F-A611-543B7DA782AE}"/>
                </a:ext>
              </a:extLst>
            </p:cNvPr>
            <p:cNvSpPr/>
            <p:nvPr/>
          </p:nvSpPr>
          <p:spPr>
            <a:xfrm>
              <a:off x="13166789" y="8703189"/>
              <a:ext cx="623700" cy="5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513" y="74754"/>
                  </a:moveTo>
                  <a:cubicBezTo>
                    <a:pt x="105405" y="70819"/>
                    <a:pt x="98918" y="68852"/>
                    <a:pt x="92432" y="64918"/>
                  </a:cubicBezTo>
                  <a:cubicBezTo>
                    <a:pt x="87567" y="62950"/>
                    <a:pt x="85945" y="60983"/>
                    <a:pt x="82702" y="57049"/>
                  </a:cubicBezTo>
                  <a:cubicBezTo>
                    <a:pt x="81081" y="55081"/>
                    <a:pt x="79459" y="51147"/>
                    <a:pt x="77837" y="47213"/>
                  </a:cubicBezTo>
                  <a:cubicBezTo>
                    <a:pt x="77837" y="45245"/>
                    <a:pt x="82702" y="41311"/>
                    <a:pt x="82702" y="39344"/>
                  </a:cubicBezTo>
                  <a:cubicBezTo>
                    <a:pt x="79459" y="41311"/>
                    <a:pt x="76216" y="43278"/>
                    <a:pt x="72972" y="45245"/>
                  </a:cubicBezTo>
                  <a:cubicBezTo>
                    <a:pt x="69729" y="45245"/>
                    <a:pt x="69729" y="37377"/>
                    <a:pt x="71351" y="35409"/>
                  </a:cubicBezTo>
                  <a:cubicBezTo>
                    <a:pt x="76216" y="29508"/>
                    <a:pt x="74594" y="29508"/>
                    <a:pt x="71351" y="23606"/>
                  </a:cubicBezTo>
                  <a:cubicBezTo>
                    <a:pt x="68108" y="19672"/>
                    <a:pt x="64864" y="11803"/>
                    <a:pt x="60000" y="9836"/>
                  </a:cubicBezTo>
                  <a:cubicBezTo>
                    <a:pt x="56756" y="9836"/>
                    <a:pt x="48648" y="5901"/>
                    <a:pt x="45405" y="7868"/>
                  </a:cubicBezTo>
                  <a:cubicBezTo>
                    <a:pt x="42162" y="13770"/>
                    <a:pt x="38918" y="0"/>
                    <a:pt x="38918" y="9836"/>
                  </a:cubicBezTo>
                  <a:cubicBezTo>
                    <a:pt x="38918" y="13770"/>
                    <a:pt x="35675" y="11803"/>
                    <a:pt x="34054" y="9836"/>
                  </a:cubicBezTo>
                  <a:cubicBezTo>
                    <a:pt x="32432" y="9836"/>
                    <a:pt x="30810" y="9836"/>
                    <a:pt x="29189" y="9836"/>
                  </a:cubicBezTo>
                  <a:cubicBezTo>
                    <a:pt x="25945" y="11803"/>
                    <a:pt x="27567" y="11803"/>
                    <a:pt x="27567" y="15737"/>
                  </a:cubicBezTo>
                  <a:cubicBezTo>
                    <a:pt x="27567" y="17704"/>
                    <a:pt x="25945" y="23606"/>
                    <a:pt x="24324" y="25573"/>
                  </a:cubicBezTo>
                  <a:cubicBezTo>
                    <a:pt x="24324" y="27540"/>
                    <a:pt x="19459" y="25573"/>
                    <a:pt x="19459" y="27540"/>
                  </a:cubicBezTo>
                  <a:cubicBezTo>
                    <a:pt x="19459" y="31475"/>
                    <a:pt x="16216" y="33442"/>
                    <a:pt x="16216" y="35409"/>
                  </a:cubicBezTo>
                  <a:cubicBezTo>
                    <a:pt x="16216" y="37377"/>
                    <a:pt x="17837" y="43278"/>
                    <a:pt x="16216" y="45245"/>
                  </a:cubicBezTo>
                  <a:cubicBezTo>
                    <a:pt x="6486" y="47213"/>
                    <a:pt x="9729" y="59016"/>
                    <a:pt x="8108" y="66885"/>
                  </a:cubicBezTo>
                  <a:cubicBezTo>
                    <a:pt x="6486" y="68852"/>
                    <a:pt x="4864" y="68852"/>
                    <a:pt x="1621" y="68852"/>
                  </a:cubicBezTo>
                  <a:cubicBezTo>
                    <a:pt x="0" y="70819"/>
                    <a:pt x="0" y="74754"/>
                    <a:pt x="3243" y="74754"/>
                  </a:cubicBezTo>
                  <a:cubicBezTo>
                    <a:pt x="8108" y="76721"/>
                    <a:pt x="12972" y="88524"/>
                    <a:pt x="14594" y="92459"/>
                  </a:cubicBezTo>
                  <a:cubicBezTo>
                    <a:pt x="16216" y="96393"/>
                    <a:pt x="17837" y="96393"/>
                    <a:pt x="21081" y="98360"/>
                  </a:cubicBezTo>
                  <a:cubicBezTo>
                    <a:pt x="22702" y="100327"/>
                    <a:pt x="21081" y="104262"/>
                    <a:pt x="22702" y="106229"/>
                  </a:cubicBezTo>
                  <a:cubicBezTo>
                    <a:pt x="25945" y="110163"/>
                    <a:pt x="29189" y="106229"/>
                    <a:pt x="32432" y="108196"/>
                  </a:cubicBezTo>
                  <a:cubicBezTo>
                    <a:pt x="34054" y="110163"/>
                    <a:pt x="37297" y="114098"/>
                    <a:pt x="40540" y="116065"/>
                  </a:cubicBezTo>
                  <a:cubicBezTo>
                    <a:pt x="43783" y="116065"/>
                    <a:pt x="50270" y="120000"/>
                    <a:pt x="53513" y="118032"/>
                  </a:cubicBezTo>
                  <a:cubicBezTo>
                    <a:pt x="56756" y="114098"/>
                    <a:pt x="58378" y="110163"/>
                    <a:pt x="63243" y="112131"/>
                  </a:cubicBezTo>
                  <a:cubicBezTo>
                    <a:pt x="68108" y="114098"/>
                    <a:pt x="72972" y="112131"/>
                    <a:pt x="76216" y="110163"/>
                  </a:cubicBezTo>
                  <a:cubicBezTo>
                    <a:pt x="79459" y="106229"/>
                    <a:pt x="82702" y="104262"/>
                    <a:pt x="87567" y="104262"/>
                  </a:cubicBezTo>
                  <a:cubicBezTo>
                    <a:pt x="89189" y="104262"/>
                    <a:pt x="95675" y="104262"/>
                    <a:pt x="95675" y="104262"/>
                  </a:cubicBezTo>
                  <a:cubicBezTo>
                    <a:pt x="103783" y="94426"/>
                    <a:pt x="111891" y="84590"/>
                    <a:pt x="120000" y="74754"/>
                  </a:cubicBezTo>
                  <a:cubicBezTo>
                    <a:pt x="118378" y="74754"/>
                    <a:pt x="115135" y="74754"/>
                    <a:pt x="113513" y="7475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2" name="Google Shape;834;gb0755e36db_0_0">
              <a:extLst>
                <a:ext uri="{FF2B5EF4-FFF2-40B4-BE49-F238E27FC236}">
                  <a16:creationId xmlns:a16="http://schemas.microsoft.com/office/drawing/2014/main" id="{333A9954-5D99-B045-AFDC-AB9A5C83C423}"/>
                </a:ext>
              </a:extLst>
            </p:cNvPr>
            <p:cNvSpPr/>
            <p:nvPr/>
          </p:nvSpPr>
          <p:spPr>
            <a:xfrm>
              <a:off x="13198398" y="8855532"/>
              <a:ext cx="732900" cy="70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620" y="1445"/>
                  </a:moveTo>
                  <a:cubicBezTo>
                    <a:pt x="120000" y="0"/>
                    <a:pt x="115862" y="0"/>
                    <a:pt x="114482" y="0"/>
                  </a:cubicBezTo>
                  <a:cubicBezTo>
                    <a:pt x="113103" y="1445"/>
                    <a:pt x="111724" y="2891"/>
                    <a:pt x="108965" y="4337"/>
                  </a:cubicBezTo>
                  <a:cubicBezTo>
                    <a:pt x="106206" y="4337"/>
                    <a:pt x="102068" y="4337"/>
                    <a:pt x="97931" y="4337"/>
                  </a:cubicBezTo>
                  <a:cubicBezTo>
                    <a:pt x="97931" y="5783"/>
                    <a:pt x="96551" y="5783"/>
                    <a:pt x="95172" y="5783"/>
                  </a:cubicBezTo>
                  <a:cubicBezTo>
                    <a:pt x="93793" y="5783"/>
                    <a:pt x="93793" y="4337"/>
                    <a:pt x="93793" y="4337"/>
                  </a:cubicBezTo>
                  <a:cubicBezTo>
                    <a:pt x="91034" y="5783"/>
                    <a:pt x="89655" y="8674"/>
                    <a:pt x="86896" y="8674"/>
                  </a:cubicBezTo>
                  <a:cubicBezTo>
                    <a:pt x="84137" y="8674"/>
                    <a:pt x="84137" y="7228"/>
                    <a:pt x="80000" y="7228"/>
                  </a:cubicBezTo>
                  <a:cubicBezTo>
                    <a:pt x="78620" y="8674"/>
                    <a:pt x="75862" y="11566"/>
                    <a:pt x="73103" y="10120"/>
                  </a:cubicBezTo>
                  <a:cubicBezTo>
                    <a:pt x="68965" y="8674"/>
                    <a:pt x="67586" y="7228"/>
                    <a:pt x="64827" y="2891"/>
                  </a:cubicBezTo>
                  <a:cubicBezTo>
                    <a:pt x="64827" y="4337"/>
                    <a:pt x="60689" y="7228"/>
                    <a:pt x="60689" y="8674"/>
                  </a:cubicBezTo>
                  <a:cubicBezTo>
                    <a:pt x="62068" y="11566"/>
                    <a:pt x="63448" y="14457"/>
                    <a:pt x="66206" y="17349"/>
                  </a:cubicBezTo>
                  <a:cubicBezTo>
                    <a:pt x="68965" y="20240"/>
                    <a:pt x="73103" y="21686"/>
                    <a:pt x="77241" y="23132"/>
                  </a:cubicBezTo>
                  <a:cubicBezTo>
                    <a:pt x="84137" y="26024"/>
                    <a:pt x="89655" y="28915"/>
                    <a:pt x="96551" y="28915"/>
                  </a:cubicBezTo>
                  <a:cubicBezTo>
                    <a:pt x="93793" y="31807"/>
                    <a:pt x="89655" y="36144"/>
                    <a:pt x="86896" y="39036"/>
                  </a:cubicBezTo>
                  <a:cubicBezTo>
                    <a:pt x="84137" y="41927"/>
                    <a:pt x="81379" y="44819"/>
                    <a:pt x="80000" y="47710"/>
                  </a:cubicBezTo>
                  <a:cubicBezTo>
                    <a:pt x="78620" y="47710"/>
                    <a:pt x="77241" y="50602"/>
                    <a:pt x="75862" y="50602"/>
                  </a:cubicBezTo>
                  <a:cubicBezTo>
                    <a:pt x="73103" y="52048"/>
                    <a:pt x="68965" y="49156"/>
                    <a:pt x="66206" y="50602"/>
                  </a:cubicBezTo>
                  <a:cubicBezTo>
                    <a:pt x="63448" y="50602"/>
                    <a:pt x="60689" y="53493"/>
                    <a:pt x="57931" y="54939"/>
                  </a:cubicBezTo>
                  <a:cubicBezTo>
                    <a:pt x="55172" y="56385"/>
                    <a:pt x="52413" y="57831"/>
                    <a:pt x="49655" y="56385"/>
                  </a:cubicBezTo>
                  <a:cubicBezTo>
                    <a:pt x="48275" y="56385"/>
                    <a:pt x="45517" y="54939"/>
                    <a:pt x="44137" y="56385"/>
                  </a:cubicBezTo>
                  <a:cubicBezTo>
                    <a:pt x="40000" y="59277"/>
                    <a:pt x="40000" y="62168"/>
                    <a:pt x="35862" y="60722"/>
                  </a:cubicBezTo>
                  <a:cubicBezTo>
                    <a:pt x="33103" y="59277"/>
                    <a:pt x="30344" y="59277"/>
                    <a:pt x="28965" y="59277"/>
                  </a:cubicBezTo>
                  <a:cubicBezTo>
                    <a:pt x="26206" y="57831"/>
                    <a:pt x="23448" y="54939"/>
                    <a:pt x="22068" y="53493"/>
                  </a:cubicBezTo>
                  <a:cubicBezTo>
                    <a:pt x="20689" y="53493"/>
                    <a:pt x="16551" y="54939"/>
                    <a:pt x="15172" y="53493"/>
                  </a:cubicBezTo>
                  <a:cubicBezTo>
                    <a:pt x="13793" y="52048"/>
                    <a:pt x="11034" y="49156"/>
                    <a:pt x="9655" y="49156"/>
                  </a:cubicBezTo>
                  <a:cubicBezTo>
                    <a:pt x="4137" y="50602"/>
                    <a:pt x="2758" y="52048"/>
                    <a:pt x="0" y="56385"/>
                  </a:cubicBezTo>
                  <a:cubicBezTo>
                    <a:pt x="0" y="57831"/>
                    <a:pt x="4137" y="57831"/>
                    <a:pt x="4137" y="59277"/>
                  </a:cubicBezTo>
                  <a:cubicBezTo>
                    <a:pt x="4137" y="62168"/>
                    <a:pt x="4137" y="63614"/>
                    <a:pt x="5517" y="65060"/>
                  </a:cubicBezTo>
                  <a:cubicBezTo>
                    <a:pt x="8275" y="67951"/>
                    <a:pt x="6896" y="75180"/>
                    <a:pt x="4137" y="78072"/>
                  </a:cubicBezTo>
                  <a:cubicBezTo>
                    <a:pt x="2758" y="79518"/>
                    <a:pt x="1379" y="80963"/>
                    <a:pt x="0" y="83855"/>
                  </a:cubicBezTo>
                  <a:cubicBezTo>
                    <a:pt x="0" y="88192"/>
                    <a:pt x="2758" y="85301"/>
                    <a:pt x="4137" y="86746"/>
                  </a:cubicBezTo>
                  <a:cubicBezTo>
                    <a:pt x="4137" y="86746"/>
                    <a:pt x="0" y="92530"/>
                    <a:pt x="1379" y="93975"/>
                  </a:cubicBezTo>
                  <a:cubicBezTo>
                    <a:pt x="2758" y="93975"/>
                    <a:pt x="4137" y="95421"/>
                    <a:pt x="5517" y="95421"/>
                  </a:cubicBezTo>
                  <a:cubicBezTo>
                    <a:pt x="11034" y="99759"/>
                    <a:pt x="16551" y="102650"/>
                    <a:pt x="20689" y="105542"/>
                  </a:cubicBezTo>
                  <a:cubicBezTo>
                    <a:pt x="24827" y="106987"/>
                    <a:pt x="26206" y="106987"/>
                    <a:pt x="26206" y="111325"/>
                  </a:cubicBezTo>
                  <a:cubicBezTo>
                    <a:pt x="26206" y="114216"/>
                    <a:pt x="34482" y="118554"/>
                    <a:pt x="35862" y="119999"/>
                  </a:cubicBezTo>
                  <a:cubicBezTo>
                    <a:pt x="38620" y="115662"/>
                    <a:pt x="40000" y="112771"/>
                    <a:pt x="41379" y="109879"/>
                  </a:cubicBezTo>
                  <a:cubicBezTo>
                    <a:pt x="41379" y="106987"/>
                    <a:pt x="42758" y="104096"/>
                    <a:pt x="45517" y="104096"/>
                  </a:cubicBezTo>
                  <a:cubicBezTo>
                    <a:pt x="46896" y="102650"/>
                    <a:pt x="46896" y="101204"/>
                    <a:pt x="48275" y="99759"/>
                  </a:cubicBezTo>
                  <a:cubicBezTo>
                    <a:pt x="51034" y="98313"/>
                    <a:pt x="52413" y="96867"/>
                    <a:pt x="55172" y="93975"/>
                  </a:cubicBezTo>
                  <a:cubicBezTo>
                    <a:pt x="62068" y="82409"/>
                    <a:pt x="71724" y="76626"/>
                    <a:pt x="81379" y="69397"/>
                  </a:cubicBezTo>
                  <a:cubicBezTo>
                    <a:pt x="93793" y="60722"/>
                    <a:pt x="100689" y="47710"/>
                    <a:pt x="106206" y="34698"/>
                  </a:cubicBezTo>
                  <a:cubicBezTo>
                    <a:pt x="108965" y="28915"/>
                    <a:pt x="113103" y="26024"/>
                    <a:pt x="115862" y="20240"/>
                  </a:cubicBezTo>
                  <a:cubicBezTo>
                    <a:pt x="117241" y="17349"/>
                    <a:pt x="117241" y="13012"/>
                    <a:pt x="118620" y="10120"/>
                  </a:cubicBezTo>
                  <a:cubicBezTo>
                    <a:pt x="118620" y="8674"/>
                    <a:pt x="117241" y="2891"/>
                    <a:pt x="118620" y="1445"/>
                  </a:cubicBezTo>
                  <a:cubicBezTo>
                    <a:pt x="118620" y="1445"/>
                    <a:pt x="118620" y="1445"/>
                    <a:pt x="118620" y="144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3" name="Google Shape;835;gb0755e36db_0_0">
              <a:extLst>
                <a:ext uri="{FF2B5EF4-FFF2-40B4-BE49-F238E27FC236}">
                  <a16:creationId xmlns:a16="http://schemas.microsoft.com/office/drawing/2014/main" id="{69133ABE-0C41-7947-9283-0285DD77DB93}"/>
                </a:ext>
              </a:extLst>
            </p:cNvPr>
            <p:cNvSpPr/>
            <p:nvPr/>
          </p:nvSpPr>
          <p:spPr>
            <a:xfrm>
              <a:off x="13528873" y="8815291"/>
              <a:ext cx="747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21818"/>
                  </a:moveTo>
                  <a:cubicBezTo>
                    <a:pt x="26666" y="32727"/>
                    <a:pt x="13333" y="43636"/>
                    <a:pt x="13333" y="54545"/>
                  </a:cubicBezTo>
                  <a:cubicBezTo>
                    <a:pt x="0" y="54545"/>
                    <a:pt x="0" y="98181"/>
                    <a:pt x="0" y="109090"/>
                  </a:cubicBezTo>
                  <a:cubicBezTo>
                    <a:pt x="26666" y="120000"/>
                    <a:pt x="93333" y="76363"/>
                    <a:pt x="106666" y="76363"/>
                  </a:cubicBezTo>
                  <a:cubicBezTo>
                    <a:pt x="106666" y="65454"/>
                    <a:pt x="66666" y="54545"/>
                    <a:pt x="53333" y="65454"/>
                  </a:cubicBezTo>
                  <a:cubicBezTo>
                    <a:pt x="66666" y="54545"/>
                    <a:pt x="120000" y="43636"/>
                    <a:pt x="106666" y="32727"/>
                  </a:cubicBezTo>
                  <a:cubicBezTo>
                    <a:pt x="93333" y="0"/>
                    <a:pt x="66666" y="0"/>
                    <a:pt x="40000" y="2181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4" name="Google Shape;836;gb0755e36db_0_0">
              <a:extLst>
                <a:ext uri="{FF2B5EF4-FFF2-40B4-BE49-F238E27FC236}">
                  <a16:creationId xmlns:a16="http://schemas.microsoft.com/office/drawing/2014/main" id="{5BC5918E-A97F-7148-B9B4-B8F896CA4538}"/>
                </a:ext>
              </a:extLst>
            </p:cNvPr>
            <p:cNvSpPr/>
            <p:nvPr/>
          </p:nvSpPr>
          <p:spPr>
            <a:xfrm>
              <a:off x="13023107" y="9186092"/>
              <a:ext cx="218400" cy="23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77142"/>
                  </a:moveTo>
                  <a:cubicBezTo>
                    <a:pt x="101538" y="68571"/>
                    <a:pt x="110769" y="64285"/>
                    <a:pt x="115384" y="59999"/>
                  </a:cubicBezTo>
                  <a:cubicBezTo>
                    <a:pt x="120000" y="55714"/>
                    <a:pt x="120000" y="42857"/>
                    <a:pt x="120000" y="34285"/>
                  </a:cubicBezTo>
                  <a:cubicBezTo>
                    <a:pt x="120000" y="25714"/>
                    <a:pt x="110769" y="21428"/>
                    <a:pt x="110769" y="12857"/>
                  </a:cubicBezTo>
                  <a:cubicBezTo>
                    <a:pt x="110769" y="4285"/>
                    <a:pt x="101538" y="4285"/>
                    <a:pt x="96923" y="0"/>
                  </a:cubicBezTo>
                  <a:cubicBezTo>
                    <a:pt x="92307" y="4285"/>
                    <a:pt x="83076" y="0"/>
                    <a:pt x="73846" y="4285"/>
                  </a:cubicBezTo>
                  <a:cubicBezTo>
                    <a:pt x="69230" y="8571"/>
                    <a:pt x="60000" y="17142"/>
                    <a:pt x="55384" y="12857"/>
                  </a:cubicBezTo>
                  <a:cubicBezTo>
                    <a:pt x="46153" y="4285"/>
                    <a:pt x="32307" y="0"/>
                    <a:pt x="27692" y="8571"/>
                  </a:cubicBezTo>
                  <a:cubicBezTo>
                    <a:pt x="23076" y="17142"/>
                    <a:pt x="27692" y="29999"/>
                    <a:pt x="32307" y="34285"/>
                  </a:cubicBezTo>
                  <a:cubicBezTo>
                    <a:pt x="36923" y="42857"/>
                    <a:pt x="32307" y="42857"/>
                    <a:pt x="27692" y="51428"/>
                  </a:cubicBezTo>
                  <a:cubicBezTo>
                    <a:pt x="23076" y="59999"/>
                    <a:pt x="13846" y="64285"/>
                    <a:pt x="9230" y="68571"/>
                  </a:cubicBezTo>
                  <a:cubicBezTo>
                    <a:pt x="4615" y="77142"/>
                    <a:pt x="0" y="81428"/>
                    <a:pt x="0" y="94285"/>
                  </a:cubicBezTo>
                  <a:cubicBezTo>
                    <a:pt x="0" y="98571"/>
                    <a:pt x="4615" y="107142"/>
                    <a:pt x="0" y="115714"/>
                  </a:cubicBezTo>
                  <a:cubicBezTo>
                    <a:pt x="9230" y="119999"/>
                    <a:pt x="9230" y="115714"/>
                    <a:pt x="18461" y="111428"/>
                  </a:cubicBezTo>
                  <a:cubicBezTo>
                    <a:pt x="27692" y="107142"/>
                    <a:pt x="41538" y="107142"/>
                    <a:pt x="50769" y="107142"/>
                  </a:cubicBezTo>
                  <a:cubicBezTo>
                    <a:pt x="46153" y="94285"/>
                    <a:pt x="55384" y="89999"/>
                    <a:pt x="64615" y="85714"/>
                  </a:cubicBezTo>
                  <a:cubicBezTo>
                    <a:pt x="73846" y="81428"/>
                    <a:pt x="92307" y="72857"/>
                    <a:pt x="96923" y="85714"/>
                  </a:cubicBezTo>
                  <a:cubicBezTo>
                    <a:pt x="96923" y="81428"/>
                    <a:pt x="96923" y="77142"/>
                    <a:pt x="101538" y="77142"/>
                  </a:cubicBezTo>
                  <a:cubicBezTo>
                    <a:pt x="101538" y="68571"/>
                    <a:pt x="96923" y="77142"/>
                    <a:pt x="101538" y="7714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5" name="Google Shape;837;gb0755e36db_0_0">
              <a:extLst>
                <a:ext uri="{FF2B5EF4-FFF2-40B4-BE49-F238E27FC236}">
                  <a16:creationId xmlns:a16="http://schemas.microsoft.com/office/drawing/2014/main" id="{44C96D05-2416-244D-8F46-5A243E8E2F66}"/>
                </a:ext>
              </a:extLst>
            </p:cNvPr>
            <p:cNvSpPr/>
            <p:nvPr/>
          </p:nvSpPr>
          <p:spPr>
            <a:xfrm>
              <a:off x="12997242" y="9456286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" y="72000"/>
                  </a:moveTo>
                  <a:cubicBezTo>
                    <a:pt x="24000" y="84000"/>
                    <a:pt x="24000" y="108000"/>
                    <a:pt x="36000" y="120000"/>
                  </a:cubicBezTo>
                  <a:cubicBezTo>
                    <a:pt x="60000" y="108000"/>
                    <a:pt x="84000" y="84000"/>
                    <a:pt x="108000" y="60000"/>
                  </a:cubicBezTo>
                  <a:cubicBezTo>
                    <a:pt x="120000" y="36000"/>
                    <a:pt x="60000" y="48000"/>
                    <a:pt x="96000" y="0"/>
                  </a:cubicBezTo>
                  <a:cubicBezTo>
                    <a:pt x="84000" y="0"/>
                    <a:pt x="36000" y="0"/>
                    <a:pt x="48000" y="12000"/>
                  </a:cubicBezTo>
                  <a:cubicBezTo>
                    <a:pt x="60000" y="36000"/>
                    <a:pt x="12000" y="24000"/>
                    <a:pt x="0" y="12000"/>
                  </a:cubicBezTo>
                  <a:cubicBezTo>
                    <a:pt x="0" y="36000"/>
                    <a:pt x="12000" y="48000"/>
                    <a:pt x="12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6" name="Google Shape;838;gb0755e36db_0_0">
              <a:extLst>
                <a:ext uri="{FF2B5EF4-FFF2-40B4-BE49-F238E27FC236}">
                  <a16:creationId xmlns:a16="http://schemas.microsoft.com/office/drawing/2014/main" id="{77B6C613-BC0A-2042-9A68-056DF70C973B}"/>
                </a:ext>
              </a:extLst>
            </p:cNvPr>
            <p:cNvSpPr/>
            <p:nvPr/>
          </p:nvSpPr>
          <p:spPr>
            <a:xfrm>
              <a:off x="12997242" y="9404549"/>
              <a:ext cx="921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727" y="13333"/>
                  </a:moveTo>
                  <a:cubicBezTo>
                    <a:pt x="10909" y="26666"/>
                    <a:pt x="0" y="66666"/>
                    <a:pt x="0" y="93333"/>
                  </a:cubicBezTo>
                  <a:cubicBezTo>
                    <a:pt x="10909" y="106666"/>
                    <a:pt x="54545" y="120000"/>
                    <a:pt x="43636" y="93333"/>
                  </a:cubicBezTo>
                  <a:cubicBezTo>
                    <a:pt x="32727" y="80000"/>
                    <a:pt x="76363" y="80000"/>
                    <a:pt x="87272" y="80000"/>
                  </a:cubicBezTo>
                  <a:cubicBezTo>
                    <a:pt x="120000" y="66666"/>
                    <a:pt x="87272" y="13333"/>
                    <a:pt x="76363" y="0"/>
                  </a:cubicBezTo>
                  <a:cubicBezTo>
                    <a:pt x="54545" y="13333"/>
                    <a:pt x="54545" y="26666"/>
                    <a:pt x="32727" y="13333"/>
                  </a:cubicBezTo>
                  <a:cubicBezTo>
                    <a:pt x="21818" y="13333"/>
                    <a:pt x="43636" y="13333"/>
                    <a:pt x="32727" y="1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7" name="Google Shape;839;gb0755e36db_0_0">
              <a:extLst>
                <a:ext uri="{FF2B5EF4-FFF2-40B4-BE49-F238E27FC236}">
                  <a16:creationId xmlns:a16="http://schemas.microsoft.com/office/drawing/2014/main" id="{853387A7-1C18-2345-A04B-ED696FFAE891}"/>
                </a:ext>
              </a:extLst>
            </p:cNvPr>
            <p:cNvSpPr/>
            <p:nvPr/>
          </p:nvSpPr>
          <p:spPr>
            <a:xfrm>
              <a:off x="13014486" y="9378677"/>
              <a:ext cx="453900" cy="49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111" y="26896"/>
                  </a:moveTo>
                  <a:cubicBezTo>
                    <a:pt x="77777" y="18620"/>
                    <a:pt x="64444" y="12413"/>
                    <a:pt x="51111" y="6206"/>
                  </a:cubicBezTo>
                  <a:cubicBezTo>
                    <a:pt x="48888" y="10344"/>
                    <a:pt x="42222" y="14482"/>
                    <a:pt x="37777" y="14482"/>
                  </a:cubicBezTo>
                  <a:cubicBezTo>
                    <a:pt x="37777" y="14482"/>
                    <a:pt x="46666" y="16551"/>
                    <a:pt x="46666" y="18620"/>
                  </a:cubicBezTo>
                  <a:cubicBezTo>
                    <a:pt x="44444" y="20689"/>
                    <a:pt x="40000" y="18620"/>
                    <a:pt x="37777" y="18620"/>
                  </a:cubicBezTo>
                  <a:cubicBezTo>
                    <a:pt x="33333" y="16551"/>
                    <a:pt x="33333" y="18620"/>
                    <a:pt x="28888" y="20689"/>
                  </a:cubicBezTo>
                  <a:cubicBezTo>
                    <a:pt x="28888" y="20689"/>
                    <a:pt x="24444" y="18620"/>
                    <a:pt x="24444" y="16551"/>
                  </a:cubicBezTo>
                  <a:cubicBezTo>
                    <a:pt x="22222" y="14482"/>
                    <a:pt x="24444" y="10344"/>
                    <a:pt x="26666" y="8275"/>
                  </a:cubicBezTo>
                  <a:cubicBezTo>
                    <a:pt x="28888" y="0"/>
                    <a:pt x="15555" y="4137"/>
                    <a:pt x="11111" y="6206"/>
                  </a:cubicBezTo>
                  <a:cubicBezTo>
                    <a:pt x="13333" y="8275"/>
                    <a:pt x="17777" y="14482"/>
                    <a:pt x="15555" y="16551"/>
                  </a:cubicBezTo>
                  <a:cubicBezTo>
                    <a:pt x="15555" y="18620"/>
                    <a:pt x="6666" y="24827"/>
                    <a:pt x="11111" y="24827"/>
                  </a:cubicBezTo>
                  <a:cubicBezTo>
                    <a:pt x="17777" y="26896"/>
                    <a:pt x="15555" y="28965"/>
                    <a:pt x="13333" y="33103"/>
                  </a:cubicBezTo>
                  <a:cubicBezTo>
                    <a:pt x="11111" y="33103"/>
                    <a:pt x="6666" y="35172"/>
                    <a:pt x="4444" y="37241"/>
                  </a:cubicBezTo>
                  <a:cubicBezTo>
                    <a:pt x="0" y="39310"/>
                    <a:pt x="2222" y="39310"/>
                    <a:pt x="2222" y="43448"/>
                  </a:cubicBezTo>
                  <a:cubicBezTo>
                    <a:pt x="4444" y="53793"/>
                    <a:pt x="8888" y="60000"/>
                    <a:pt x="11111" y="68275"/>
                  </a:cubicBezTo>
                  <a:cubicBezTo>
                    <a:pt x="11111" y="78620"/>
                    <a:pt x="20000" y="82758"/>
                    <a:pt x="26666" y="86896"/>
                  </a:cubicBezTo>
                  <a:cubicBezTo>
                    <a:pt x="28888" y="88965"/>
                    <a:pt x="31111" y="88965"/>
                    <a:pt x="33333" y="88965"/>
                  </a:cubicBezTo>
                  <a:cubicBezTo>
                    <a:pt x="35555" y="88965"/>
                    <a:pt x="35555" y="91034"/>
                    <a:pt x="37777" y="93103"/>
                  </a:cubicBezTo>
                  <a:cubicBezTo>
                    <a:pt x="42222" y="93103"/>
                    <a:pt x="48888" y="93103"/>
                    <a:pt x="53333" y="97241"/>
                  </a:cubicBezTo>
                  <a:cubicBezTo>
                    <a:pt x="55555" y="99310"/>
                    <a:pt x="55555" y="105517"/>
                    <a:pt x="55555" y="109655"/>
                  </a:cubicBezTo>
                  <a:cubicBezTo>
                    <a:pt x="57777" y="111724"/>
                    <a:pt x="55555" y="113793"/>
                    <a:pt x="60000" y="113793"/>
                  </a:cubicBezTo>
                  <a:cubicBezTo>
                    <a:pt x="62222" y="113793"/>
                    <a:pt x="64444" y="113793"/>
                    <a:pt x="66666" y="113793"/>
                  </a:cubicBezTo>
                  <a:cubicBezTo>
                    <a:pt x="68888" y="113793"/>
                    <a:pt x="71111" y="113793"/>
                    <a:pt x="73333" y="115862"/>
                  </a:cubicBezTo>
                  <a:cubicBezTo>
                    <a:pt x="75555" y="117931"/>
                    <a:pt x="77777" y="115862"/>
                    <a:pt x="80000" y="113793"/>
                  </a:cubicBezTo>
                  <a:cubicBezTo>
                    <a:pt x="84444" y="111724"/>
                    <a:pt x="88888" y="120000"/>
                    <a:pt x="93333" y="113793"/>
                  </a:cubicBezTo>
                  <a:cubicBezTo>
                    <a:pt x="93333" y="109655"/>
                    <a:pt x="100000" y="111724"/>
                    <a:pt x="102222" y="111724"/>
                  </a:cubicBezTo>
                  <a:cubicBezTo>
                    <a:pt x="108888" y="109655"/>
                    <a:pt x="113333" y="105517"/>
                    <a:pt x="120000" y="101379"/>
                  </a:cubicBezTo>
                  <a:cubicBezTo>
                    <a:pt x="108888" y="95172"/>
                    <a:pt x="108888" y="86896"/>
                    <a:pt x="108888" y="74482"/>
                  </a:cubicBezTo>
                  <a:cubicBezTo>
                    <a:pt x="106666" y="72413"/>
                    <a:pt x="111111" y="68275"/>
                    <a:pt x="108888" y="66206"/>
                  </a:cubicBezTo>
                  <a:cubicBezTo>
                    <a:pt x="106666" y="64137"/>
                    <a:pt x="102222" y="62068"/>
                    <a:pt x="102222" y="57931"/>
                  </a:cubicBezTo>
                  <a:cubicBezTo>
                    <a:pt x="102222" y="55862"/>
                    <a:pt x="106666" y="41379"/>
                    <a:pt x="106666" y="41379"/>
                  </a:cubicBezTo>
                  <a:cubicBezTo>
                    <a:pt x="104444" y="41379"/>
                    <a:pt x="102222" y="39310"/>
                    <a:pt x="100000" y="37241"/>
                  </a:cubicBezTo>
                  <a:cubicBezTo>
                    <a:pt x="97777" y="35172"/>
                    <a:pt x="95555" y="35172"/>
                    <a:pt x="91111" y="33103"/>
                  </a:cubicBezTo>
                  <a:cubicBezTo>
                    <a:pt x="91111" y="31034"/>
                    <a:pt x="91111" y="28965"/>
                    <a:pt x="91111" y="2689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8" name="Google Shape;840;gb0755e36db_0_0">
              <a:extLst>
                <a:ext uri="{FF2B5EF4-FFF2-40B4-BE49-F238E27FC236}">
                  <a16:creationId xmlns:a16="http://schemas.microsoft.com/office/drawing/2014/main" id="{BF4AE274-2616-9D44-9BFC-E999F97C2AC9}"/>
                </a:ext>
              </a:extLst>
            </p:cNvPr>
            <p:cNvSpPr/>
            <p:nvPr/>
          </p:nvSpPr>
          <p:spPr>
            <a:xfrm>
              <a:off x="12189740" y="9260826"/>
              <a:ext cx="227100" cy="26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112258"/>
                  </a:moveTo>
                  <a:cubicBezTo>
                    <a:pt x="66666" y="108387"/>
                    <a:pt x="57777" y="92903"/>
                    <a:pt x="66666" y="92903"/>
                  </a:cubicBezTo>
                  <a:cubicBezTo>
                    <a:pt x="66666" y="92903"/>
                    <a:pt x="75555" y="92903"/>
                    <a:pt x="75555" y="92903"/>
                  </a:cubicBezTo>
                  <a:cubicBezTo>
                    <a:pt x="80000" y="89032"/>
                    <a:pt x="80000" y="81290"/>
                    <a:pt x="84444" y="81290"/>
                  </a:cubicBezTo>
                  <a:cubicBezTo>
                    <a:pt x="88888" y="85161"/>
                    <a:pt x="93333" y="89032"/>
                    <a:pt x="93333" y="92903"/>
                  </a:cubicBezTo>
                  <a:cubicBezTo>
                    <a:pt x="97777" y="96774"/>
                    <a:pt x="97777" y="89032"/>
                    <a:pt x="106666" y="89032"/>
                  </a:cubicBezTo>
                  <a:cubicBezTo>
                    <a:pt x="106666" y="89032"/>
                    <a:pt x="115555" y="96774"/>
                    <a:pt x="115555" y="92903"/>
                  </a:cubicBezTo>
                  <a:cubicBezTo>
                    <a:pt x="115555" y="89032"/>
                    <a:pt x="115555" y="85161"/>
                    <a:pt x="115555" y="81290"/>
                  </a:cubicBezTo>
                  <a:cubicBezTo>
                    <a:pt x="120000" y="73548"/>
                    <a:pt x="120000" y="61935"/>
                    <a:pt x="115555" y="54193"/>
                  </a:cubicBezTo>
                  <a:cubicBezTo>
                    <a:pt x="111111" y="50322"/>
                    <a:pt x="111111" y="46451"/>
                    <a:pt x="111111" y="42580"/>
                  </a:cubicBezTo>
                  <a:cubicBezTo>
                    <a:pt x="111111" y="34838"/>
                    <a:pt x="120000" y="30967"/>
                    <a:pt x="115555" y="23225"/>
                  </a:cubicBezTo>
                  <a:cubicBezTo>
                    <a:pt x="111111" y="11612"/>
                    <a:pt x="93333" y="27096"/>
                    <a:pt x="93333" y="15483"/>
                  </a:cubicBezTo>
                  <a:cubicBezTo>
                    <a:pt x="93333" y="7741"/>
                    <a:pt x="97777" y="0"/>
                    <a:pt x="84444" y="0"/>
                  </a:cubicBezTo>
                  <a:cubicBezTo>
                    <a:pt x="80000" y="0"/>
                    <a:pt x="71111" y="0"/>
                    <a:pt x="62222" y="0"/>
                  </a:cubicBezTo>
                  <a:cubicBezTo>
                    <a:pt x="44444" y="0"/>
                    <a:pt x="66666" y="27096"/>
                    <a:pt x="48888" y="27096"/>
                  </a:cubicBezTo>
                  <a:cubicBezTo>
                    <a:pt x="40000" y="27096"/>
                    <a:pt x="31111" y="27096"/>
                    <a:pt x="22222" y="27096"/>
                  </a:cubicBezTo>
                  <a:cubicBezTo>
                    <a:pt x="17777" y="27096"/>
                    <a:pt x="17777" y="27096"/>
                    <a:pt x="17777" y="27096"/>
                  </a:cubicBezTo>
                  <a:cubicBezTo>
                    <a:pt x="8888" y="34838"/>
                    <a:pt x="17777" y="34838"/>
                    <a:pt x="17777" y="38709"/>
                  </a:cubicBezTo>
                  <a:cubicBezTo>
                    <a:pt x="17777" y="46451"/>
                    <a:pt x="0" y="54193"/>
                    <a:pt x="0" y="61935"/>
                  </a:cubicBezTo>
                  <a:cubicBezTo>
                    <a:pt x="4444" y="69677"/>
                    <a:pt x="13333" y="81290"/>
                    <a:pt x="17777" y="89032"/>
                  </a:cubicBezTo>
                  <a:cubicBezTo>
                    <a:pt x="26666" y="92903"/>
                    <a:pt x="31111" y="100645"/>
                    <a:pt x="40000" y="108387"/>
                  </a:cubicBezTo>
                  <a:cubicBezTo>
                    <a:pt x="44444" y="112258"/>
                    <a:pt x="48888" y="116129"/>
                    <a:pt x="48888" y="120000"/>
                  </a:cubicBezTo>
                  <a:cubicBezTo>
                    <a:pt x="53333" y="116129"/>
                    <a:pt x="62222" y="116129"/>
                    <a:pt x="66666" y="112258"/>
                  </a:cubicBezTo>
                  <a:cubicBezTo>
                    <a:pt x="66666" y="112258"/>
                    <a:pt x="62222" y="116129"/>
                    <a:pt x="66666" y="11225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9" name="Google Shape;841;gb0755e36db_0_0">
              <a:extLst>
                <a:ext uri="{FF2B5EF4-FFF2-40B4-BE49-F238E27FC236}">
                  <a16:creationId xmlns:a16="http://schemas.microsoft.com/office/drawing/2014/main" id="{D810F316-9696-8B43-8282-F04342BEE12D}"/>
                </a:ext>
              </a:extLst>
            </p:cNvPr>
            <p:cNvSpPr/>
            <p:nvPr/>
          </p:nvSpPr>
          <p:spPr>
            <a:xfrm>
              <a:off x="12204107" y="9260826"/>
              <a:ext cx="948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cubicBezTo>
                    <a:pt x="120000" y="85714"/>
                    <a:pt x="120000" y="34285"/>
                    <a:pt x="120000" y="0"/>
                  </a:cubicBezTo>
                  <a:cubicBezTo>
                    <a:pt x="87272" y="0"/>
                    <a:pt x="65454" y="17142"/>
                    <a:pt x="32727" y="17142"/>
                  </a:cubicBezTo>
                  <a:cubicBezTo>
                    <a:pt x="43636" y="34285"/>
                    <a:pt x="10909" y="51428"/>
                    <a:pt x="0" y="68571"/>
                  </a:cubicBezTo>
                  <a:cubicBezTo>
                    <a:pt x="0" y="85714"/>
                    <a:pt x="21818" y="102857"/>
                    <a:pt x="21818" y="119999"/>
                  </a:cubicBezTo>
                  <a:lnTo>
                    <a:pt x="120000" y="119999"/>
                  </a:ln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0" name="Google Shape;842;gb0755e36db_0_0">
              <a:extLst>
                <a:ext uri="{FF2B5EF4-FFF2-40B4-BE49-F238E27FC236}">
                  <a16:creationId xmlns:a16="http://schemas.microsoft.com/office/drawing/2014/main" id="{9A3740FC-43AB-0540-A85D-E3217F221879}"/>
                </a:ext>
              </a:extLst>
            </p:cNvPr>
            <p:cNvSpPr/>
            <p:nvPr/>
          </p:nvSpPr>
          <p:spPr>
            <a:xfrm>
              <a:off x="12172496" y="8806667"/>
              <a:ext cx="310500" cy="48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054" y="115789"/>
                  </a:moveTo>
                  <a:cubicBezTo>
                    <a:pt x="103783" y="115789"/>
                    <a:pt x="113513" y="119999"/>
                    <a:pt x="120000" y="115789"/>
                  </a:cubicBezTo>
                  <a:cubicBezTo>
                    <a:pt x="120000" y="107368"/>
                    <a:pt x="113513" y="105263"/>
                    <a:pt x="107027" y="101052"/>
                  </a:cubicBezTo>
                  <a:cubicBezTo>
                    <a:pt x="103783" y="98947"/>
                    <a:pt x="103783" y="96842"/>
                    <a:pt x="103783" y="92631"/>
                  </a:cubicBezTo>
                  <a:cubicBezTo>
                    <a:pt x="100540" y="90526"/>
                    <a:pt x="97297" y="88421"/>
                    <a:pt x="97297" y="84210"/>
                  </a:cubicBezTo>
                  <a:cubicBezTo>
                    <a:pt x="94054" y="75789"/>
                    <a:pt x="100540" y="73684"/>
                    <a:pt x="103783" y="67368"/>
                  </a:cubicBezTo>
                  <a:cubicBezTo>
                    <a:pt x="107027" y="63157"/>
                    <a:pt x="110270" y="61052"/>
                    <a:pt x="110270" y="56842"/>
                  </a:cubicBezTo>
                  <a:cubicBezTo>
                    <a:pt x="107027" y="52631"/>
                    <a:pt x="107027" y="48421"/>
                    <a:pt x="100540" y="44210"/>
                  </a:cubicBezTo>
                  <a:cubicBezTo>
                    <a:pt x="100540" y="44210"/>
                    <a:pt x="84324" y="37894"/>
                    <a:pt x="90810" y="33684"/>
                  </a:cubicBezTo>
                  <a:cubicBezTo>
                    <a:pt x="94054" y="31578"/>
                    <a:pt x="103783" y="33684"/>
                    <a:pt x="110270" y="33684"/>
                  </a:cubicBezTo>
                  <a:cubicBezTo>
                    <a:pt x="103783" y="25263"/>
                    <a:pt x="103783" y="21052"/>
                    <a:pt x="103783" y="12631"/>
                  </a:cubicBezTo>
                  <a:cubicBezTo>
                    <a:pt x="103783" y="10526"/>
                    <a:pt x="103783" y="6315"/>
                    <a:pt x="97297" y="4210"/>
                  </a:cubicBezTo>
                  <a:cubicBezTo>
                    <a:pt x="97297" y="2105"/>
                    <a:pt x="87567" y="0"/>
                    <a:pt x="87567" y="0"/>
                  </a:cubicBezTo>
                  <a:cubicBezTo>
                    <a:pt x="87567" y="4210"/>
                    <a:pt x="107027" y="14736"/>
                    <a:pt x="90810" y="18947"/>
                  </a:cubicBezTo>
                  <a:cubicBezTo>
                    <a:pt x="81081" y="23157"/>
                    <a:pt x="77837" y="29473"/>
                    <a:pt x="74594" y="37894"/>
                  </a:cubicBezTo>
                  <a:cubicBezTo>
                    <a:pt x="71351" y="40000"/>
                    <a:pt x="71351" y="46315"/>
                    <a:pt x="68108" y="46315"/>
                  </a:cubicBezTo>
                  <a:cubicBezTo>
                    <a:pt x="61621" y="48421"/>
                    <a:pt x="61621" y="52631"/>
                    <a:pt x="58378" y="56842"/>
                  </a:cubicBezTo>
                  <a:cubicBezTo>
                    <a:pt x="55135" y="61052"/>
                    <a:pt x="51891" y="65263"/>
                    <a:pt x="48648" y="69473"/>
                  </a:cubicBezTo>
                  <a:cubicBezTo>
                    <a:pt x="42162" y="73684"/>
                    <a:pt x="38918" y="65263"/>
                    <a:pt x="35675" y="65263"/>
                  </a:cubicBezTo>
                  <a:cubicBezTo>
                    <a:pt x="19459" y="65263"/>
                    <a:pt x="9729" y="73684"/>
                    <a:pt x="6486" y="82105"/>
                  </a:cubicBezTo>
                  <a:cubicBezTo>
                    <a:pt x="6486" y="84210"/>
                    <a:pt x="0" y="86315"/>
                    <a:pt x="3243" y="88421"/>
                  </a:cubicBezTo>
                  <a:cubicBezTo>
                    <a:pt x="6486" y="90526"/>
                    <a:pt x="9729" y="92631"/>
                    <a:pt x="12972" y="94736"/>
                  </a:cubicBezTo>
                  <a:cubicBezTo>
                    <a:pt x="12972" y="96842"/>
                    <a:pt x="16216" y="92631"/>
                    <a:pt x="16216" y="94736"/>
                  </a:cubicBezTo>
                  <a:cubicBezTo>
                    <a:pt x="19459" y="96842"/>
                    <a:pt x="22702" y="98947"/>
                    <a:pt x="22702" y="101052"/>
                  </a:cubicBezTo>
                  <a:cubicBezTo>
                    <a:pt x="25945" y="105263"/>
                    <a:pt x="22702" y="111578"/>
                    <a:pt x="22702" y="115789"/>
                  </a:cubicBezTo>
                  <a:cubicBezTo>
                    <a:pt x="32432" y="113684"/>
                    <a:pt x="42162" y="113684"/>
                    <a:pt x="51891" y="113684"/>
                  </a:cubicBezTo>
                  <a:cubicBezTo>
                    <a:pt x="64864" y="113684"/>
                    <a:pt x="81081" y="115789"/>
                    <a:pt x="94054" y="11578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1" name="Google Shape;843;gb0755e36db_0_0">
              <a:extLst>
                <a:ext uri="{FF2B5EF4-FFF2-40B4-BE49-F238E27FC236}">
                  <a16:creationId xmlns:a16="http://schemas.microsoft.com/office/drawing/2014/main" id="{30C74A19-BBF2-5848-886A-245FCD77F2AB}"/>
                </a:ext>
              </a:extLst>
            </p:cNvPr>
            <p:cNvSpPr/>
            <p:nvPr/>
          </p:nvSpPr>
          <p:spPr>
            <a:xfrm>
              <a:off x="11842026" y="8829663"/>
              <a:ext cx="126300" cy="26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0"/>
                  </a:moveTo>
                  <a:cubicBezTo>
                    <a:pt x="72000" y="7741"/>
                    <a:pt x="80000" y="7741"/>
                    <a:pt x="72000" y="15483"/>
                  </a:cubicBezTo>
                  <a:cubicBezTo>
                    <a:pt x="64000" y="23225"/>
                    <a:pt x="48000" y="19354"/>
                    <a:pt x="32000" y="19354"/>
                  </a:cubicBezTo>
                  <a:cubicBezTo>
                    <a:pt x="32000" y="19354"/>
                    <a:pt x="16000" y="27096"/>
                    <a:pt x="8000" y="30967"/>
                  </a:cubicBezTo>
                  <a:cubicBezTo>
                    <a:pt x="0" y="34838"/>
                    <a:pt x="16000" y="42580"/>
                    <a:pt x="24000" y="50322"/>
                  </a:cubicBezTo>
                  <a:cubicBezTo>
                    <a:pt x="56000" y="69677"/>
                    <a:pt x="32000" y="96774"/>
                    <a:pt x="48000" y="120000"/>
                  </a:cubicBezTo>
                  <a:cubicBezTo>
                    <a:pt x="56000" y="120000"/>
                    <a:pt x="72000" y="120000"/>
                    <a:pt x="88000" y="116129"/>
                  </a:cubicBezTo>
                  <a:cubicBezTo>
                    <a:pt x="96000" y="116129"/>
                    <a:pt x="96000" y="112258"/>
                    <a:pt x="88000" y="104516"/>
                  </a:cubicBezTo>
                  <a:cubicBezTo>
                    <a:pt x="88000" y="92903"/>
                    <a:pt x="88000" y="81290"/>
                    <a:pt x="88000" y="69677"/>
                  </a:cubicBezTo>
                  <a:cubicBezTo>
                    <a:pt x="88000" y="54193"/>
                    <a:pt x="112000" y="46451"/>
                    <a:pt x="120000" y="34838"/>
                  </a:cubicBezTo>
                  <a:cubicBezTo>
                    <a:pt x="120000" y="23225"/>
                    <a:pt x="120000" y="19354"/>
                    <a:pt x="112000" y="11612"/>
                  </a:cubicBezTo>
                  <a:cubicBezTo>
                    <a:pt x="112000" y="11612"/>
                    <a:pt x="88000" y="0"/>
                    <a:pt x="88000" y="0"/>
                  </a:cubicBezTo>
                  <a:cubicBezTo>
                    <a:pt x="80000" y="3870"/>
                    <a:pt x="88000" y="0"/>
                    <a:pt x="88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2" name="Google Shape;844;gb0755e36db_0_0">
              <a:extLst>
                <a:ext uri="{FF2B5EF4-FFF2-40B4-BE49-F238E27FC236}">
                  <a16:creationId xmlns:a16="http://schemas.microsoft.com/office/drawing/2014/main" id="{339CE581-D8DD-684B-AAD2-5B32EA38E793}"/>
                </a:ext>
              </a:extLst>
            </p:cNvPr>
            <p:cNvSpPr/>
            <p:nvPr/>
          </p:nvSpPr>
          <p:spPr>
            <a:xfrm>
              <a:off x="11928236" y="8763549"/>
              <a:ext cx="497100" cy="43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050" y="98823"/>
                  </a:moveTo>
                  <a:cubicBezTo>
                    <a:pt x="65084" y="94117"/>
                    <a:pt x="71186" y="87058"/>
                    <a:pt x="75254" y="87058"/>
                  </a:cubicBezTo>
                  <a:cubicBezTo>
                    <a:pt x="77288" y="84705"/>
                    <a:pt x="81355" y="84705"/>
                    <a:pt x="81355" y="84705"/>
                  </a:cubicBezTo>
                  <a:cubicBezTo>
                    <a:pt x="83389" y="87058"/>
                    <a:pt x="85423" y="91764"/>
                    <a:pt x="87457" y="89411"/>
                  </a:cubicBezTo>
                  <a:cubicBezTo>
                    <a:pt x="91525" y="87058"/>
                    <a:pt x="93559" y="80000"/>
                    <a:pt x="95593" y="75294"/>
                  </a:cubicBezTo>
                  <a:cubicBezTo>
                    <a:pt x="95593" y="72941"/>
                    <a:pt x="97627" y="68235"/>
                    <a:pt x="97627" y="65882"/>
                  </a:cubicBezTo>
                  <a:cubicBezTo>
                    <a:pt x="99661" y="63529"/>
                    <a:pt x="101694" y="65882"/>
                    <a:pt x="103728" y="63529"/>
                  </a:cubicBezTo>
                  <a:cubicBezTo>
                    <a:pt x="103728" y="58823"/>
                    <a:pt x="107796" y="32941"/>
                    <a:pt x="113898" y="32941"/>
                  </a:cubicBezTo>
                  <a:cubicBezTo>
                    <a:pt x="117966" y="32941"/>
                    <a:pt x="120000" y="28235"/>
                    <a:pt x="120000" y="25882"/>
                  </a:cubicBezTo>
                  <a:cubicBezTo>
                    <a:pt x="120000" y="21176"/>
                    <a:pt x="115932" y="21176"/>
                    <a:pt x="115932" y="18823"/>
                  </a:cubicBezTo>
                  <a:cubicBezTo>
                    <a:pt x="115932" y="16470"/>
                    <a:pt x="113898" y="16470"/>
                    <a:pt x="113898" y="14117"/>
                  </a:cubicBezTo>
                  <a:cubicBezTo>
                    <a:pt x="111864" y="9411"/>
                    <a:pt x="111864" y="7058"/>
                    <a:pt x="109830" y="2352"/>
                  </a:cubicBezTo>
                  <a:cubicBezTo>
                    <a:pt x="107796" y="4705"/>
                    <a:pt x="101694" y="11764"/>
                    <a:pt x="97627" y="11764"/>
                  </a:cubicBezTo>
                  <a:cubicBezTo>
                    <a:pt x="91525" y="9411"/>
                    <a:pt x="87457" y="9411"/>
                    <a:pt x="81355" y="9411"/>
                  </a:cubicBezTo>
                  <a:cubicBezTo>
                    <a:pt x="75254" y="9411"/>
                    <a:pt x="71186" y="14117"/>
                    <a:pt x="65084" y="14117"/>
                  </a:cubicBezTo>
                  <a:cubicBezTo>
                    <a:pt x="61016" y="14117"/>
                    <a:pt x="56949" y="7058"/>
                    <a:pt x="52881" y="9411"/>
                  </a:cubicBezTo>
                  <a:cubicBezTo>
                    <a:pt x="44745" y="14117"/>
                    <a:pt x="42711" y="11764"/>
                    <a:pt x="38644" y="7058"/>
                  </a:cubicBezTo>
                  <a:cubicBezTo>
                    <a:pt x="36610" y="4705"/>
                    <a:pt x="30508" y="0"/>
                    <a:pt x="26440" y="2352"/>
                  </a:cubicBezTo>
                  <a:cubicBezTo>
                    <a:pt x="24406" y="2352"/>
                    <a:pt x="18305" y="4705"/>
                    <a:pt x="16271" y="7058"/>
                  </a:cubicBezTo>
                  <a:cubicBezTo>
                    <a:pt x="14237" y="9411"/>
                    <a:pt x="16271" y="11764"/>
                    <a:pt x="14237" y="14117"/>
                  </a:cubicBezTo>
                  <a:cubicBezTo>
                    <a:pt x="14237" y="16470"/>
                    <a:pt x="12203" y="21176"/>
                    <a:pt x="12203" y="23529"/>
                  </a:cubicBezTo>
                  <a:cubicBezTo>
                    <a:pt x="10169" y="28235"/>
                    <a:pt x="10169" y="32941"/>
                    <a:pt x="10169" y="37647"/>
                  </a:cubicBezTo>
                  <a:cubicBezTo>
                    <a:pt x="10169" y="44705"/>
                    <a:pt x="4067" y="49411"/>
                    <a:pt x="2033" y="56470"/>
                  </a:cubicBezTo>
                  <a:cubicBezTo>
                    <a:pt x="0" y="63529"/>
                    <a:pt x="2033" y="80000"/>
                    <a:pt x="4067" y="89411"/>
                  </a:cubicBezTo>
                  <a:cubicBezTo>
                    <a:pt x="4067" y="91764"/>
                    <a:pt x="8135" y="89411"/>
                    <a:pt x="10169" y="89411"/>
                  </a:cubicBezTo>
                  <a:cubicBezTo>
                    <a:pt x="12203" y="89411"/>
                    <a:pt x="16271" y="91764"/>
                    <a:pt x="18305" y="91764"/>
                  </a:cubicBezTo>
                  <a:cubicBezTo>
                    <a:pt x="20338" y="94117"/>
                    <a:pt x="28474" y="98823"/>
                    <a:pt x="28474" y="101176"/>
                  </a:cubicBezTo>
                  <a:cubicBezTo>
                    <a:pt x="28474" y="103529"/>
                    <a:pt x="28474" y="103529"/>
                    <a:pt x="28474" y="105882"/>
                  </a:cubicBezTo>
                  <a:cubicBezTo>
                    <a:pt x="28474" y="108235"/>
                    <a:pt x="30508" y="110588"/>
                    <a:pt x="32542" y="112941"/>
                  </a:cubicBezTo>
                  <a:cubicBezTo>
                    <a:pt x="36610" y="120000"/>
                    <a:pt x="42711" y="108235"/>
                    <a:pt x="46779" y="110588"/>
                  </a:cubicBezTo>
                  <a:cubicBezTo>
                    <a:pt x="46779" y="110588"/>
                    <a:pt x="44745" y="112941"/>
                    <a:pt x="44745" y="112941"/>
                  </a:cubicBezTo>
                  <a:cubicBezTo>
                    <a:pt x="44745" y="110588"/>
                    <a:pt x="54915" y="110588"/>
                    <a:pt x="54915" y="110588"/>
                  </a:cubicBezTo>
                  <a:cubicBezTo>
                    <a:pt x="58983" y="110588"/>
                    <a:pt x="58983" y="105882"/>
                    <a:pt x="61016" y="110588"/>
                  </a:cubicBezTo>
                  <a:cubicBezTo>
                    <a:pt x="63050" y="105882"/>
                    <a:pt x="63050" y="103529"/>
                    <a:pt x="63050" y="98823"/>
                  </a:cubicBezTo>
                  <a:cubicBezTo>
                    <a:pt x="65084" y="96470"/>
                    <a:pt x="63050" y="101176"/>
                    <a:pt x="63050" y="9882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3" name="Google Shape;845;gb0755e36db_0_0">
              <a:extLst>
                <a:ext uri="{FF2B5EF4-FFF2-40B4-BE49-F238E27FC236}">
                  <a16:creationId xmlns:a16="http://schemas.microsoft.com/office/drawing/2014/main" id="{0FAD97F6-0A6B-D44E-B2E1-939AED17FFD1}"/>
                </a:ext>
              </a:extLst>
            </p:cNvPr>
            <p:cNvSpPr/>
            <p:nvPr/>
          </p:nvSpPr>
          <p:spPr>
            <a:xfrm>
              <a:off x="11571899" y="8711807"/>
              <a:ext cx="356400" cy="25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80000"/>
                  </a:moveTo>
                  <a:cubicBezTo>
                    <a:pt x="105714" y="68000"/>
                    <a:pt x="114285" y="80000"/>
                    <a:pt x="117142" y="68000"/>
                  </a:cubicBezTo>
                  <a:cubicBezTo>
                    <a:pt x="120000" y="64000"/>
                    <a:pt x="111428" y="52000"/>
                    <a:pt x="108571" y="52000"/>
                  </a:cubicBezTo>
                  <a:cubicBezTo>
                    <a:pt x="105714" y="60000"/>
                    <a:pt x="97142" y="44000"/>
                    <a:pt x="94285" y="40000"/>
                  </a:cubicBezTo>
                  <a:cubicBezTo>
                    <a:pt x="94285" y="36000"/>
                    <a:pt x="94285" y="32000"/>
                    <a:pt x="91428" y="28000"/>
                  </a:cubicBezTo>
                  <a:cubicBezTo>
                    <a:pt x="85714" y="20000"/>
                    <a:pt x="85714" y="16000"/>
                    <a:pt x="85714" y="4000"/>
                  </a:cubicBezTo>
                  <a:cubicBezTo>
                    <a:pt x="82857" y="4000"/>
                    <a:pt x="77142" y="0"/>
                    <a:pt x="74285" y="0"/>
                  </a:cubicBezTo>
                  <a:cubicBezTo>
                    <a:pt x="68571" y="4000"/>
                    <a:pt x="65714" y="8000"/>
                    <a:pt x="62857" y="8000"/>
                  </a:cubicBezTo>
                  <a:cubicBezTo>
                    <a:pt x="60000" y="12000"/>
                    <a:pt x="57142" y="16000"/>
                    <a:pt x="54285" y="16000"/>
                  </a:cubicBezTo>
                  <a:cubicBezTo>
                    <a:pt x="51428" y="24000"/>
                    <a:pt x="51428" y="16000"/>
                    <a:pt x="48571" y="20000"/>
                  </a:cubicBezTo>
                  <a:cubicBezTo>
                    <a:pt x="42857" y="24000"/>
                    <a:pt x="37142" y="44000"/>
                    <a:pt x="31428" y="40000"/>
                  </a:cubicBezTo>
                  <a:cubicBezTo>
                    <a:pt x="28571" y="40000"/>
                    <a:pt x="25714" y="32000"/>
                    <a:pt x="25714" y="40000"/>
                  </a:cubicBezTo>
                  <a:cubicBezTo>
                    <a:pt x="22857" y="44000"/>
                    <a:pt x="22857" y="52000"/>
                    <a:pt x="20000" y="56000"/>
                  </a:cubicBezTo>
                  <a:cubicBezTo>
                    <a:pt x="20000" y="60000"/>
                    <a:pt x="20000" y="64000"/>
                    <a:pt x="14285" y="64000"/>
                  </a:cubicBezTo>
                  <a:cubicBezTo>
                    <a:pt x="14285" y="64000"/>
                    <a:pt x="2857" y="68000"/>
                    <a:pt x="5714" y="72000"/>
                  </a:cubicBezTo>
                  <a:cubicBezTo>
                    <a:pt x="14285" y="80000"/>
                    <a:pt x="0" y="92000"/>
                    <a:pt x="2857" y="96000"/>
                  </a:cubicBezTo>
                  <a:cubicBezTo>
                    <a:pt x="8571" y="100000"/>
                    <a:pt x="14285" y="120000"/>
                    <a:pt x="22857" y="112000"/>
                  </a:cubicBezTo>
                  <a:cubicBezTo>
                    <a:pt x="31428" y="104000"/>
                    <a:pt x="37142" y="108000"/>
                    <a:pt x="45714" y="120000"/>
                  </a:cubicBezTo>
                  <a:cubicBezTo>
                    <a:pt x="42857" y="108000"/>
                    <a:pt x="42857" y="96000"/>
                    <a:pt x="42857" y="88000"/>
                  </a:cubicBezTo>
                  <a:cubicBezTo>
                    <a:pt x="54285" y="88000"/>
                    <a:pt x="62857" y="88000"/>
                    <a:pt x="74285" y="88000"/>
                  </a:cubicBezTo>
                  <a:cubicBezTo>
                    <a:pt x="82857" y="88000"/>
                    <a:pt x="97142" y="92000"/>
                    <a:pt x="100000" y="80000"/>
                  </a:cubicBezTo>
                  <a:cubicBezTo>
                    <a:pt x="102857" y="72000"/>
                    <a:pt x="100000" y="80000"/>
                    <a:pt x="100000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4" name="Google Shape;846;gb0755e36db_0_0">
              <a:extLst>
                <a:ext uri="{FF2B5EF4-FFF2-40B4-BE49-F238E27FC236}">
                  <a16:creationId xmlns:a16="http://schemas.microsoft.com/office/drawing/2014/main" id="{00F64900-5DB8-7342-9AD2-B1233EBCB52E}"/>
                </a:ext>
              </a:extLst>
            </p:cNvPr>
            <p:cNvSpPr/>
            <p:nvPr/>
          </p:nvSpPr>
          <p:spPr>
            <a:xfrm>
              <a:off x="11810415" y="8898647"/>
              <a:ext cx="83400" cy="20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50000"/>
                  </a:moveTo>
                  <a:cubicBezTo>
                    <a:pt x="108000" y="45000"/>
                    <a:pt x="108000" y="35000"/>
                    <a:pt x="96000" y="30000"/>
                  </a:cubicBezTo>
                  <a:cubicBezTo>
                    <a:pt x="84000" y="25000"/>
                    <a:pt x="48000" y="5000"/>
                    <a:pt x="60000" y="0"/>
                  </a:cubicBezTo>
                  <a:cubicBezTo>
                    <a:pt x="48000" y="0"/>
                    <a:pt x="36000" y="0"/>
                    <a:pt x="24000" y="0"/>
                  </a:cubicBezTo>
                  <a:cubicBezTo>
                    <a:pt x="0" y="0"/>
                    <a:pt x="24000" y="10000"/>
                    <a:pt x="24000" y="15000"/>
                  </a:cubicBezTo>
                  <a:cubicBezTo>
                    <a:pt x="36000" y="25000"/>
                    <a:pt x="24000" y="35000"/>
                    <a:pt x="24000" y="45000"/>
                  </a:cubicBezTo>
                  <a:cubicBezTo>
                    <a:pt x="12000" y="60000"/>
                    <a:pt x="36000" y="60000"/>
                    <a:pt x="48000" y="75000"/>
                  </a:cubicBezTo>
                  <a:cubicBezTo>
                    <a:pt x="48000" y="85000"/>
                    <a:pt x="36000" y="95000"/>
                    <a:pt x="48000" y="105000"/>
                  </a:cubicBezTo>
                  <a:cubicBezTo>
                    <a:pt x="48000" y="110000"/>
                    <a:pt x="60000" y="115000"/>
                    <a:pt x="72000" y="115000"/>
                  </a:cubicBezTo>
                  <a:cubicBezTo>
                    <a:pt x="84000" y="120000"/>
                    <a:pt x="120000" y="120000"/>
                    <a:pt x="108000" y="115000"/>
                  </a:cubicBezTo>
                  <a:cubicBezTo>
                    <a:pt x="108000" y="95000"/>
                    <a:pt x="108000" y="75000"/>
                    <a:pt x="108000" y="50000"/>
                  </a:cubicBezTo>
                  <a:cubicBezTo>
                    <a:pt x="108000" y="35000"/>
                    <a:pt x="108000" y="65000"/>
                    <a:pt x="108000" y="5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5" name="Google Shape;847;gb0755e36db_0_0">
              <a:extLst>
                <a:ext uri="{FF2B5EF4-FFF2-40B4-BE49-F238E27FC236}">
                  <a16:creationId xmlns:a16="http://schemas.microsoft.com/office/drawing/2014/main" id="{B662938D-CE85-C149-9603-8EC01D1B05CC}"/>
                </a:ext>
              </a:extLst>
            </p:cNvPr>
            <p:cNvSpPr/>
            <p:nvPr/>
          </p:nvSpPr>
          <p:spPr>
            <a:xfrm>
              <a:off x="11448330" y="8907270"/>
              <a:ext cx="267300" cy="26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500" y="15483"/>
                  </a:moveTo>
                  <a:cubicBezTo>
                    <a:pt x="90000" y="15483"/>
                    <a:pt x="86250" y="23225"/>
                    <a:pt x="78750" y="19354"/>
                  </a:cubicBezTo>
                  <a:cubicBezTo>
                    <a:pt x="71250" y="19354"/>
                    <a:pt x="63750" y="0"/>
                    <a:pt x="56250" y="3870"/>
                  </a:cubicBezTo>
                  <a:cubicBezTo>
                    <a:pt x="52500" y="7741"/>
                    <a:pt x="48750" y="7741"/>
                    <a:pt x="48750" y="3870"/>
                  </a:cubicBezTo>
                  <a:cubicBezTo>
                    <a:pt x="45000" y="0"/>
                    <a:pt x="41250" y="7741"/>
                    <a:pt x="37500" y="7741"/>
                  </a:cubicBezTo>
                  <a:cubicBezTo>
                    <a:pt x="30000" y="11612"/>
                    <a:pt x="26250" y="7741"/>
                    <a:pt x="22500" y="7741"/>
                  </a:cubicBezTo>
                  <a:cubicBezTo>
                    <a:pt x="18750" y="3870"/>
                    <a:pt x="18750" y="11612"/>
                    <a:pt x="15000" y="11612"/>
                  </a:cubicBezTo>
                  <a:cubicBezTo>
                    <a:pt x="11250" y="11612"/>
                    <a:pt x="7500" y="19354"/>
                    <a:pt x="11250" y="23225"/>
                  </a:cubicBezTo>
                  <a:cubicBezTo>
                    <a:pt x="11250" y="27096"/>
                    <a:pt x="18750" y="27096"/>
                    <a:pt x="18750" y="27096"/>
                  </a:cubicBezTo>
                  <a:cubicBezTo>
                    <a:pt x="18750" y="30967"/>
                    <a:pt x="11250" y="34838"/>
                    <a:pt x="11250" y="34838"/>
                  </a:cubicBezTo>
                  <a:cubicBezTo>
                    <a:pt x="11250" y="38709"/>
                    <a:pt x="18750" y="42580"/>
                    <a:pt x="18750" y="46451"/>
                  </a:cubicBezTo>
                  <a:cubicBezTo>
                    <a:pt x="18750" y="46451"/>
                    <a:pt x="11250" y="42580"/>
                    <a:pt x="11250" y="50322"/>
                  </a:cubicBezTo>
                  <a:cubicBezTo>
                    <a:pt x="11250" y="54193"/>
                    <a:pt x="15000" y="61935"/>
                    <a:pt x="7500" y="61935"/>
                  </a:cubicBezTo>
                  <a:cubicBezTo>
                    <a:pt x="11250" y="65806"/>
                    <a:pt x="11250" y="69677"/>
                    <a:pt x="7500" y="73548"/>
                  </a:cubicBezTo>
                  <a:cubicBezTo>
                    <a:pt x="7500" y="81290"/>
                    <a:pt x="0" y="81290"/>
                    <a:pt x="11250" y="89032"/>
                  </a:cubicBezTo>
                  <a:cubicBezTo>
                    <a:pt x="15000" y="89032"/>
                    <a:pt x="22500" y="92903"/>
                    <a:pt x="26250" y="100645"/>
                  </a:cubicBezTo>
                  <a:cubicBezTo>
                    <a:pt x="30000" y="104516"/>
                    <a:pt x="26250" y="112258"/>
                    <a:pt x="26250" y="120000"/>
                  </a:cubicBezTo>
                  <a:cubicBezTo>
                    <a:pt x="41250" y="116129"/>
                    <a:pt x="52500" y="108387"/>
                    <a:pt x="71250" y="108387"/>
                  </a:cubicBezTo>
                  <a:cubicBezTo>
                    <a:pt x="78750" y="104516"/>
                    <a:pt x="90000" y="108387"/>
                    <a:pt x="97500" y="108387"/>
                  </a:cubicBezTo>
                  <a:cubicBezTo>
                    <a:pt x="105000" y="108387"/>
                    <a:pt x="116250" y="112258"/>
                    <a:pt x="112500" y="100645"/>
                  </a:cubicBezTo>
                  <a:cubicBezTo>
                    <a:pt x="112500" y="92903"/>
                    <a:pt x="108750" y="89032"/>
                    <a:pt x="105000" y="81290"/>
                  </a:cubicBezTo>
                  <a:cubicBezTo>
                    <a:pt x="105000" y="73548"/>
                    <a:pt x="108750" y="65806"/>
                    <a:pt x="112500" y="58064"/>
                  </a:cubicBezTo>
                  <a:cubicBezTo>
                    <a:pt x="116250" y="42580"/>
                    <a:pt x="120000" y="15483"/>
                    <a:pt x="97500" y="1548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6" name="Google Shape;848;gb0755e36db_0_0">
              <a:extLst>
                <a:ext uri="{FF2B5EF4-FFF2-40B4-BE49-F238E27FC236}">
                  <a16:creationId xmlns:a16="http://schemas.microsoft.com/office/drawing/2014/main" id="{A6C1A1FF-46AA-9A46-BE4C-084826CE2383}"/>
                </a:ext>
              </a:extLst>
            </p:cNvPr>
            <p:cNvSpPr/>
            <p:nvPr/>
          </p:nvSpPr>
          <p:spPr>
            <a:xfrm>
              <a:off x="11675352" y="8898647"/>
              <a:ext cx="192600" cy="25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30" y="52000"/>
                  </a:moveTo>
                  <a:cubicBezTo>
                    <a:pt x="88695" y="44000"/>
                    <a:pt x="93913" y="32000"/>
                    <a:pt x="93913" y="24000"/>
                  </a:cubicBezTo>
                  <a:cubicBezTo>
                    <a:pt x="99130" y="16000"/>
                    <a:pt x="83478" y="8000"/>
                    <a:pt x="88695" y="0"/>
                  </a:cubicBezTo>
                  <a:cubicBezTo>
                    <a:pt x="62608" y="0"/>
                    <a:pt x="41739" y="0"/>
                    <a:pt x="15652" y="0"/>
                  </a:cubicBezTo>
                  <a:cubicBezTo>
                    <a:pt x="15652" y="12000"/>
                    <a:pt x="20869" y="28000"/>
                    <a:pt x="20869" y="44000"/>
                  </a:cubicBezTo>
                  <a:cubicBezTo>
                    <a:pt x="20869" y="60000"/>
                    <a:pt x="0" y="72000"/>
                    <a:pt x="5217" y="88000"/>
                  </a:cubicBezTo>
                  <a:cubicBezTo>
                    <a:pt x="10434" y="100000"/>
                    <a:pt x="20869" y="104000"/>
                    <a:pt x="15652" y="120000"/>
                  </a:cubicBezTo>
                  <a:cubicBezTo>
                    <a:pt x="31304" y="120000"/>
                    <a:pt x="36521" y="120000"/>
                    <a:pt x="52173" y="116000"/>
                  </a:cubicBezTo>
                  <a:cubicBezTo>
                    <a:pt x="78260" y="112000"/>
                    <a:pt x="99130" y="104000"/>
                    <a:pt x="120000" y="96000"/>
                  </a:cubicBezTo>
                  <a:cubicBezTo>
                    <a:pt x="109565" y="92000"/>
                    <a:pt x="104347" y="84000"/>
                    <a:pt x="104347" y="76000"/>
                  </a:cubicBezTo>
                  <a:cubicBezTo>
                    <a:pt x="104347" y="68000"/>
                    <a:pt x="104347" y="60000"/>
                    <a:pt x="99130" y="52000"/>
                  </a:cubicBezTo>
                  <a:cubicBezTo>
                    <a:pt x="88695" y="44000"/>
                    <a:pt x="104347" y="60000"/>
                    <a:pt x="99130" y="5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7" name="Google Shape;849;gb0755e36db_0_0">
              <a:extLst>
                <a:ext uri="{FF2B5EF4-FFF2-40B4-BE49-F238E27FC236}">
                  <a16:creationId xmlns:a16="http://schemas.microsoft.com/office/drawing/2014/main" id="{85708A04-EF19-724C-BD95-5D81ABBBCABA}"/>
                </a:ext>
              </a:extLst>
            </p:cNvPr>
            <p:cNvSpPr/>
            <p:nvPr/>
          </p:nvSpPr>
          <p:spPr>
            <a:xfrm>
              <a:off x="11252922" y="8924515"/>
              <a:ext cx="126300" cy="15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93333"/>
                  </a:moveTo>
                  <a:cubicBezTo>
                    <a:pt x="120000" y="86666"/>
                    <a:pt x="120000" y="53333"/>
                    <a:pt x="112000" y="40000"/>
                  </a:cubicBezTo>
                  <a:cubicBezTo>
                    <a:pt x="96000" y="13333"/>
                    <a:pt x="64000" y="0"/>
                    <a:pt x="40000" y="20000"/>
                  </a:cubicBezTo>
                  <a:cubicBezTo>
                    <a:pt x="24000" y="26666"/>
                    <a:pt x="0" y="40000"/>
                    <a:pt x="8000" y="53333"/>
                  </a:cubicBezTo>
                  <a:cubicBezTo>
                    <a:pt x="16000" y="66666"/>
                    <a:pt x="16000" y="73333"/>
                    <a:pt x="32000" y="80000"/>
                  </a:cubicBezTo>
                  <a:cubicBezTo>
                    <a:pt x="40000" y="93333"/>
                    <a:pt x="40000" y="100000"/>
                    <a:pt x="56000" y="106666"/>
                  </a:cubicBezTo>
                  <a:cubicBezTo>
                    <a:pt x="64000" y="113333"/>
                    <a:pt x="72000" y="120000"/>
                    <a:pt x="80000" y="106666"/>
                  </a:cubicBezTo>
                  <a:cubicBezTo>
                    <a:pt x="80000" y="100000"/>
                    <a:pt x="88000" y="100000"/>
                    <a:pt x="96000" y="93333"/>
                  </a:cubicBezTo>
                  <a:cubicBezTo>
                    <a:pt x="112000" y="86666"/>
                    <a:pt x="88000" y="100000"/>
                    <a:pt x="96000" y="93333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8" name="Google Shape;850;gb0755e36db_0_0">
              <a:extLst>
                <a:ext uri="{FF2B5EF4-FFF2-40B4-BE49-F238E27FC236}">
                  <a16:creationId xmlns:a16="http://schemas.microsoft.com/office/drawing/2014/main" id="{02755B68-7C62-5E42-BBF1-07FF17085B91}"/>
                </a:ext>
              </a:extLst>
            </p:cNvPr>
            <p:cNvSpPr/>
            <p:nvPr/>
          </p:nvSpPr>
          <p:spPr>
            <a:xfrm>
              <a:off x="11327635" y="8990628"/>
              <a:ext cx="186900" cy="17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545" y="97142"/>
                  </a:moveTo>
                  <a:cubicBezTo>
                    <a:pt x="120000" y="85714"/>
                    <a:pt x="109090" y="80000"/>
                    <a:pt x="103636" y="74285"/>
                  </a:cubicBezTo>
                  <a:cubicBezTo>
                    <a:pt x="98181" y="74285"/>
                    <a:pt x="76363" y="68571"/>
                    <a:pt x="87272" y="62857"/>
                  </a:cubicBezTo>
                  <a:cubicBezTo>
                    <a:pt x="92727" y="57142"/>
                    <a:pt x="92727" y="40000"/>
                    <a:pt x="87272" y="34285"/>
                  </a:cubicBezTo>
                  <a:cubicBezTo>
                    <a:pt x="81818" y="22857"/>
                    <a:pt x="76363" y="45714"/>
                    <a:pt x="70909" y="45714"/>
                  </a:cubicBezTo>
                  <a:cubicBezTo>
                    <a:pt x="54545" y="45714"/>
                    <a:pt x="60000" y="0"/>
                    <a:pt x="49090" y="5714"/>
                  </a:cubicBezTo>
                  <a:cubicBezTo>
                    <a:pt x="43636" y="11428"/>
                    <a:pt x="32727" y="17142"/>
                    <a:pt x="27272" y="22857"/>
                  </a:cubicBezTo>
                  <a:cubicBezTo>
                    <a:pt x="21818" y="34285"/>
                    <a:pt x="10909" y="40000"/>
                    <a:pt x="0" y="51428"/>
                  </a:cubicBezTo>
                  <a:cubicBezTo>
                    <a:pt x="27272" y="68571"/>
                    <a:pt x="43636" y="85714"/>
                    <a:pt x="65454" y="102857"/>
                  </a:cubicBezTo>
                  <a:cubicBezTo>
                    <a:pt x="76363" y="114285"/>
                    <a:pt x="87272" y="120000"/>
                    <a:pt x="103636" y="120000"/>
                  </a:cubicBezTo>
                  <a:cubicBezTo>
                    <a:pt x="120000" y="120000"/>
                    <a:pt x="109090" y="108571"/>
                    <a:pt x="114545" y="97142"/>
                  </a:cubicBezTo>
                  <a:cubicBezTo>
                    <a:pt x="120000" y="85714"/>
                    <a:pt x="114545" y="108571"/>
                    <a:pt x="114545" y="9714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9" name="Google Shape;851;gb0755e36db_0_0">
              <a:extLst>
                <a:ext uri="{FF2B5EF4-FFF2-40B4-BE49-F238E27FC236}">
                  <a16:creationId xmlns:a16="http://schemas.microsoft.com/office/drawing/2014/main" id="{707E7FBC-104E-8C46-AAF3-D05CF80F46DE}"/>
                </a:ext>
              </a:extLst>
            </p:cNvPr>
            <p:cNvSpPr/>
            <p:nvPr/>
          </p:nvSpPr>
          <p:spPr>
            <a:xfrm>
              <a:off x="11195446" y="8821038"/>
              <a:ext cx="293100" cy="24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285" y="66206"/>
                  </a:moveTo>
                  <a:cubicBezTo>
                    <a:pt x="48000" y="57931"/>
                    <a:pt x="61714" y="49655"/>
                    <a:pt x="68571" y="70344"/>
                  </a:cubicBezTo>
                  <a:cubicBezTo>
                    <a:pt x="75428" y="78620"/>
                    <a:pt x="72000" y="82758"/>
                    <a:pt x="72000" y="95172"/>
                  </a:cubicBezTo>
                  <a:cubicBezTo>
                    <a:pt x="75428" y="99310"/>
                    <a:pt x="82285" y="86896"/>
                    <a:pt x="85714" y="86896"/>
                  </a:cubicBezTo>
                  <a:cubicBezTo>
                    <a:pt x="92571" y="82758"/>
                    <a:pt x="92571" y="120000"/>
                    <a:pt x="99428" y="111724"/>
                  </a:cubicBezTo>
                  <a:cubicBezTo>
                    <a:pt x="102857" y="111724"/>
                    <a:pt x="102857" y="107586"/>
                    <a:pt x="106285" y="107586"/>
                  </a:cubicBezTo>
                  <a:cubicBezTo>
                    <a:pt x="106285" y="103448"/>
                    <a:pt x="113142" y="107586"/>
                    <a:pt x="113142" y="103448"/>
                  </a:cubicBezTo>
                  <a:cubicBezTo>
                    <a:pt x="116571" y="99310"/>
                    <a:pt x="113142" y="95172"/>
                    <a:pt x="113142" y="95172"/>
                  </a:cubicBezTo>
                  <a:cubicBezTo>
                    <a:pt x="113142" y="86896"/>
                    <a:pt x="120000" y="91034"/>
                    <a:pt x="120000" y="91034"/>
                  </a:cubicBezTo>
                  <a:cubicBezTo>
                    <a:pt x="120000" y="86896"/>
                    <a:pt x="109714" y="82758"/>
                    <a:pt x="116571" y="78620"/>
                  </a:cubicBezTo>
                  <a:cubicBezTo>
                    <a:pt x="120000" y="74482"/>
                    <a:pt x="120000" y="70344"/>
                    <a:pt x="113142" y="66206"/>
                  </a:cubicBezTo>
                  <a:cubicBezTo>
                    <a:pt x="109714" y="62068"/>
                    <a:pt x="116571" y="53793"/>
                    <a:pt x="113142" y="49655"/>
                  </a:cubicBezTo>
                  <a:cubicBezTo>
                    <a:pt x="109714" y="45517"/>
                    <a:pt x="113142" y="41379"/>
                    <a:pt x="109714" y="33103"/>
                  </a:cubicBezTo>
                  <a:cubicBezTo>
                    <a:pt x="106285" y="28965"/>
                    <a:pt x="99428" y="0"/>
                    <a:pt x="89142" y="8275"/>
                  </a:cubicBezTo>
                  <a:cubicBezTo>
                    <a:pt x="89142" y="8275"/>
                    <a:pt x="85714" y="12413"/>
                    <a:pt x="82285" y="12413"/>
                  </a:cubicBezTo>
                  <a:cubicBezTo>
                    <a:pt x="78857" y="12413"/>
                    <a:pt x="78857" y="12413"/>
                    <a:pt x="75428" y="12413"/>
                  </a:cubicBezTo>
                  <a:cubicBezTo>
                    <a:pt x="72000" y="16551"/>
                    <a:pt x="68571" y="12413"/>
                    <a:pt x="65142" y="12413"/>
                  </a:cubicBezTo>
                  <a:cubicBezTo>
                    <a:pt x="61714" y="12413"/>
                    <a:pt x="61714" y="16551"/>
                    <a:pt x="61714" y="12413"/>
                  </a:cubicBezTo>
                  <a:cubicBezTo>
                    <a:pt x="54857" y="8275"/>
                    <a:pt x="58285" y="8275"/>
                    <a:pt x="51428" y="8275"/>
                  </a:cubicBezTo>
                  <a:cubicBezTo>
                    <a:pt x="41142" y="12413"/>
                    <a:pt x="41142" y="4137"/>
                    <a:pt x="34285" y="4137"/>
                  </a:cubicBezTo>
                  <a:cubicBezTo>
                    <a:pt x="27428" y="0"/>
                    <a:pt x="20571" y="0"/>
                    <a:pt x="17142" y="4137"/>
                  </a:cubicBezTo>
                  <a:cubicBezTo>
                    <a:pt x="17142" y="8275"/>
                    <a:pt x="10285" y="12413"/>
                    <a:pt x="17142" y="16551"/>
                  </a:cubicBezTo>
                  <a:cubicBezTo>
                    <a:pt x="20571" y="20689"/>
                    <a:pt x="17142" y="24827"/>
                    <a:pt x="10285" y="24827"/>
                  </a:cubicBezTo>
                  <a:cubicBezTo>
                    <a:pt x="3428" y="24827"/>
                    <a:pt x="0" y="24827"/>
                    <a:pt x="0" y="33103"/>
                  </a:cubicBezTo>
                  <a:cubicBezTo>
                    <a:pt x="3428" y="41379"/>
                    <a:pt x="6857" y="45517"/>
                    <a:pt x="10285" y="53793"/>
                  </a:cubicBezTo>
                  <a:cubicBezTo>
                    <a:pt x="17142" y="62068"/>
                    <a:pt x="20571" y="66206"/>
                    <a:pt x="27428" y="78620"/>
                  </a:cubicBezTo>
                  <a:cubicBezTo>
                    <a:pt x="30857" y="74482"/>
                    <a:pt x="30857" y="70344"/>
                    <a:pt x="34285" y="66206"/>
                  </a:cubicBezTo>
                  <a:cubicBezTo>
                    <a:pt x="37714" y="66206"/>
                    <a:pt x="34285" y="70344"/>
                    <a:pt x="34285" y="6620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0" name="Google Shape;852;gb0755e36db_0_0">
              <a:extLst>
                <a:ext uri="{FF2B5EF4-FFF2-40B4-BE49-F238E27FC236}">
                  <a16:creationId xmlns:a16="http://schemas.microsoft.com/office/drawing/2014/main" id="{9723D649-E3B8-834C-A493-C4C67D34AB5D}"/>
                </a:ext>
              </a:extLst>
            </p:cNvPr>
            <p:cNvSpPr/>
            <p:nvPr/>
          </p:nvSpPr>
          <p:spPr>
            <a:xfrm>
              <a:off x="11117859" y="8829663"/>
              <a:ext cx="1350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00" y="85714"/>
                  </a:moveTo>
                  <a:cubicBezTo>
                    <a:pt x="82500" y="85714"/>
                    <a:pt x="120000" y="85714"/>
                    <a:pt x="105000" y="51428"/>
                  </a:cubicBezTo>
                  <a:cubicBezTo>
                    <a:pt x="90000" y="34285"/>
                    <a:pt x="105000" y="17142"/>
                    <a:pt x="105000" y="0"/>
                  </a:cubicBezTo>
                  <a:cubicBezTo>
                    <a:pt x="90000" y="0"/>
                    <a:pt x="67500" y="0"/>
                    <a:pt x="52500" y="0"/>
                  </a:cubicBezTo>
                  <a:cubicBezTo>
                    <a:pt x="37500" y="0"/>
                    <a:pt x="37500" y="17142"/>
                    <a:pt x="30000" y="0"/>
                  </a:cubicBezTo>
                  <a:cubicBezTo>
                    <a:pt x="15000" y="0"/>
                    <a:pt x="15000" y="0"/>
                    <a:pt x="0" y="17142"/>
                  </a:cubicBezTo>
                  <a:cubicBezTo>
                    <a:pt x="7500" y="34285"/>
                    <a:pt x="7500" y="51428"/>
                    <a:pt x="22500" y="51428"/>
                  </a:cubicBezTo>
                  <a:cubicBezTo>
                    <a:pt x="30000" y="51428"/>
                    <a:pt x="52500" y="51428"/>
                    <a:pt x="52500" y="51428"/>
                  </a:cubicBezTo>
                  <a:cubicBezTo>
                    <a:pt x="37500" y="85714"/>
                    <a:pt x="52500" y="102857"/>
                    <a:pt x="67500" y="119999"/>
                  </a:cubicBezTo>
                  <a:cubicBezTo>
                    <a:pt x="67500" y="119999"/>
                    <a:pt x="67500" y="85714"/>
                    <a:pt x="75000" y="8571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1" name="Google Shape;853;gb0755e36db_0_0">
              <a:extLst>
                <a:ext uri="{FF2B5EF4-FFF2-40B4-BE49-F238E27FC236}">
                  <a16:creationId xmlns:a16="http://schemas.microsoft.com/office/drawing/2014/main" id="{36960DE5-1BDE-564D-95CB-035E6BCE20CB}"/>
                </a:ext>
              </a:extLst>
            </p:cNvPr>
            <p:cNvSpPr/>
            <p:nvPr/>
          </p:nvSpPr>
          <p:spPr>
            <a:xfrm>
              <a:off x="11109235" y="8772171"/>
              <a:ext cx="1263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000" y="120000"/>
                  </a:moveTo>
                  <a:cubicBezTo>
                    <a:pt x="48000" y="90000"/>
                    <a:pt x="56000" y="60000"/>
                    <a:pt x="72000" y="90000"/>
                  </a:cubicBezTo>
                  <a:cubicBezTo>
                    <a:pt x="80000" y="90000"/>
                    <a:pt x="112000" y="120000"/>
                    <a:pt x="120000" y="60000"/>
                  </a:cubicBezTo>
                  <a:cubicBezTo>
                    <a:pt x="120000" y="90000"/>
                    <a:pt x="72000" y="0"/>
                    <a:pt x="64000" y="30000"/>
                  </a:cubicBezTo>
                  <a:cubicBezTo>
                    <a:pt x="40000" y="60000"/>
                    <a:pt x="8000" y="0"/>
                    <a:pt x="0" y="120000"/>
                  </a:cubicBezTo>
                  <a:cubicBezTo>
                    <a:pt x="16000" y="120000"/>
                    <a:pt x="24000" y="120000"/>
                    <a:pt x="32000" y="120000"/>
                  </a:cubicBezTo>
                  <a:cubicBezTo>
                    <a:pt x="40000" y="120000"/>
                    <a:pt x="32000" y="120000"/>
                    <a:pt x="32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2" name="Google Shape;854;gb0755e36db_0_0">
              <a:extLst>
                <a:ext uri="{FF2B5EF4-FFF2-40B4-BE49-F238E27FC236}">
                  <a16:creationId xmlns:a16="http://schemas.microsoft.com/office/drawing/2014/main" id="{3E828CC7-26A9-E24F-A248-D0F84879597D}"/>
                </a:ext>
              </a:extLst>
            </p:cNvPr>
            <p:cNvSpPr/>
            <p:nvPr/>
          </p:nvSpPr>
          <p:spPr>
            <a:xfrm>
              <a:off x="11091993" y="8180042"/>
              <a:ext cx="505800" cy="5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" y="100588"/>
                  </a:moveTo>
                  <a:cubicBezTo>
                    <a:pt x="14000" y="100588"/>
                    <a:pt x="26000" y="97058"/>
                    <a:pt x="30000" y="100588"/>
                  </a:cubicBezTo>
                  <a:cubicBezTo>
                    <a:pt x="32000" y="102352"/>
                    <a:pt x="34000" y="102352"/>
                    <a:pt x="36000" y="104117"/>
                  </a:cubicBezTo>
                  <a:cubicBezTo>
                    <a:pt x="38000" y="107647"/>
                    <a:pt x="40000" y="109411"/>
                    <a:pt x="42000" y="111176"/>
                  </a:cubicBezTo>
                  <a:cubicBezTo>
                    <a:pt x="44000" y="112941"/>
                    <a:pt x="52000" y="120000"/>
                    <a:pt x="54000" y="112941"/>
                  </a:cubicBezTo>
                  <a:cubicBezTo>
                    <a:pt x="56000" y="102352"/>
                    <a:pt x="60000" y="114705"/>
                    <a:pt x="64000" y="112941"/>
                  </a:cubicBezTo>
                  <a:cubicBezTo>
                    <a:pt x="66000" y="109411"/>
                    <a:pt x="66000" y="109411"/>
                    <a:pt x="70000" y="109411"/>
                  </a:cubicBezTo>
                  <a:cubicBezTo>
                    <a:pt x="74000" y="109411"/>
                    <a:pt x="76000" y="109411"/>
                    <a:pt x="78000" y="109411"/>
                  </a:cubicBezTo>
                  <a:cubicBezTo>
                    <a:pt x="82000" y="107647"/>
                    <a:pt x="86000" y="107647"/>
                    <a:pt x="88000" y="107647"/>
                  </a:cubicBezTo>
                  <a:cubicBezTo>
                    <a:pt x="94000" y="107647"/>
                    <a:pt x="100000" y="107647"/>
                    <a:pt x="106000" y="107647"/>
                  </a:cubicBezTo>
                  <a:cubicBezTo>
                    <a:pt x="108000" y="107647"/>
                    <a:pt x="114000" y="109411"/>
                    <a:pt x="116000" y="107647"/>
                  </a:cubicBezTo>
                  <a:cubicBezTo>
                    <a:pt x="118000" y="107647"/>
                    <a:pt x="116000" y="97058"/>
                    <a:pt x="116000" y="95294"/>
                  </a:cubicBezTo>
                  <a:cubicBezTo>
                    <a:pt x="114000" y="84705"/>
                    <a:pt x="112000" y="75882"/>
                    <a:pt x="112000" y="67058"/>
                  </a:cubicBezTo>
                  <a:cubicBezTo>
                    <a:pt x="110000" y="51176"/>
                    <a:pt x="106000" y="37058"/>
                    <a:pt x="104000" y="21176"/>
                  </a:cubicBezTo>
                  <a:cubicBezTo>
                    <a:pt x="110000" y="21176"/>
                    <a:pt x="116000" y="21176"/>
                    <a:pt x="120000" y="21176"/>
                  </a:cubicBezTo>
                  <a:cubicBezTo>
                    <a:pt x="108000" y="14117"/>
                    <a:pt x="96000" y="7058"/>
                    <a:pt x="86000" y="0"/>
                  </a:cubicBezTo>
                  <a:cubicBezTo>
                    <a:pt x="86000" y="1764"/>
                    <a:pt x="86000" y="12352"/>
                    <a:pt x="84000" y="12352"/>
                  </a:cubicBezTo>
                  <a:cubicBezTo>
                    <a:pt x="82000" y="12352"/>
                    <a:pt x="78000" y="12352"/>
                    <a:pt x="74000" y="12352"/>
                  </a:cubicBezTo>
                  <a:cubicBezTo>
                    <a:pt x="70000" y="12352"/>
                    <a:pt x="64000" y="12352"/>
                    <a:pt x="58000" y="12352"/>
                  </a:cubicBezTo>
                  <a:cubicBezTo>
                    <a:pt x="58000" y="12352"/>
                    <a:pt x="52000" y="12352"/>
                    <a:pt x="52000" y="12352"/>
                  </a:cubicBezTo>
                  <a:cubicBezTo>
                    <a:pt x="50000" y="14117"/>
                    <a:pt x="52000" y="19411"/>
                    <a:pt x="52000" y="21176"/>
                  </a:cubicBezTo>
                  <a:cubicBezTo>
                    <a:pt x="52000" y="24705"/>
                    <a:pt x="52000" y="30000"/>
                    <a:pt x="52000" y="33529"/>
                  </a:cubicBezTo>
                  <a:cubicBezTo>
                    <a:pt x="52000" y="38823"/>
                    <a:pt x="40000" y="37058"/>
                    <a:pt x="40000" y="44117"/>
                  </a:cubicBezTo>
                  <a:cubicBezTo>
                    <a:pt x="40000" y="45882"/>
                    <a:pt x="42000" y="54705"/>
                    <a:pt x="40000" y="56470"/>
                  </a:cubicBezTo>
                  <a:cubicBezTo>
                    <a:pt x="40000" y="56470"/>
                    <a:pt x="34000" y="56470"/>
                    <a:pt x="32000" y="56470"/>
                  </a:cubicBezTo>
                  <a:cubicBezTo>
                    <a:pt x="24000" y="56470"/>
                    <a:pt x="14000" y="56470"/>
                    <a:pt x="6000" y="56470"/>
                  </a:cubicBezTo>
                  <a:cubicBezTo>
                    <a:pt x="4000" y="56470"/>
                    <a:pt x="0" y="54705"/>
                    <a:pt x="2000" y="58235"/>
                  </a:cubicBezTo>
                  <a:cubicBezTo>
                    <a:pt x="4000" y="60000"/>
                    <a:pt x="6000" y="61764"/>
                    <a:pt x="8000" y="63529"/>
                  </a:cubicBezTo>
                  <a:cubicBezTo>
                    <a:pt x="10000" y="67058"/>
                    <a:pt x="8000" y="70588"/>
                    <a:pt x="6000" y="72352"/>
                  </a:cubicBezTo>
                  <a:cubicBezTo>
                    <a:pt x="6000" y="77647"/>
                    <a:pt x="12000" y="79411"/>
                    <a:pt x="12000" y="84705"/>
                  </a:cubicBezTo>
                  <a:cubicBezTo>
                    <a:pt x="14000" y="90000"/>
                    <a:pt x="8000" y="97058"/>
                    <a:pt x="6000" y="102352"/>
                  </a:cubicBezTo>
                  <a:cubicBezTo>
                    <a:pt x="8000" y="102352"/>
                    <a:pt x="8000" y="100588"/>
                    <a:pt x="10000" y="10058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3" name="Google Shape;855;gb0755e36db_0_0">
              <a:extLst>
                <a:ext uri="{FF2B5EF4-FFF2-40B4-BE49-F238E27FC236}">
                  <a16:creationId xmlns:a16="http://schemas.microsoft.com/office/drawing/2014/main" id="{FF8B30E8-BF17-D949-92D6-42D40EC19F09}"/>
                </a:ext>
              </a:extLst>
            </p:cNvPr>
            <p:cNvSpPr/>
            <p:nvPr/>
          </p:nvSpPr>
          <p:spPr>
            <a:xfrm>
              <a:off x="11091993" y="8654320"/>
              <a:ext cx="244200" cy="19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103" y="114782"/>
                  </a:moveTo>
                  <a:cubicBezTo>
                    <a:pt x="37241" y="114782"/>
                    <a:pt x="37241" y="109565"/>
                    <a:pt x="41379" y="109565"/>
                  </a:cubicBezTo>
                  <a:cubicBezTo>
                    <a:pt x="49655" y="109565"/>
                    <a:pt x="53793" y="109565"/>
                    <a:pt x="62068" y="109565"/>
                  </a:cubicBezTo>
                  <a:cubicBezTo>
                    <a:pt x="70344" y="109565"/>
                    <a:pt x="82758" y="104347"/>
                    <a:pt x="95172" y="109565"/>
                  </a:cubicBezTo>
                  <a:cubicBezTo>
                    <a:pt x="99310" y="114782"/>
                    <a:pt x="103448" y="120000"/>
                    <a:pt x="111724" y="114782"/>
                  </a:cubicBezTo>
                  <a:cubicBezTo>
                    <a:pt x="120000" y="114782"/>
                    <a:pt x="120000" y="109565"/>
                    <a:pt x="120000" y="99130"/>
                  </a:cubicBezTo>
                  <a:cubicBezTo>
                    <a:pt x="120000" y="88695"/>
                    <a:pt x="103448" y="83478"/>
                    <a:pt x="103448" y="73043"/>
                  </a:cubicBezTo>
                  <a:cubicBezTo>
                    <a:pt x="103448" y="73043"/>
                    <a:pt x="103448" y="52173"/>
                    <a:pt x="103448" y="52173"/>
                  </a:cubicBezTo>
                  <a:cubicBezTo>
                    <a:pt x="99310" y="52173"/>
                    <a:pt x="82758" y="26086"/>
                    <a:pt x="78620" y="20869"/>
                  </a:cubicBezTo>
                  <a:cubicBezTo>
                    <a:pt x="66206" y="5217"/>
                    <a:pt x="53793" y="0"/>
                    <a:pt x="37241" y="5217"/>
                  </a:cubicBezTo>
                  <a:cubicBezTo>
                    <a:pt x="33103" y="5217"/>
                    <a:pt x="20689" y="0"/>
                    <a:pt x="20689" y="5217"/>
                  </a:cubicBezTo>
                  <a:cubicBezTo>
                    <a:pt x="16551" y="10434"/>
                    <a:pt x="8275" y="20869"/>
                    <a:pt x="8275" y="31304"/>
                  </a:cubicBezTo>
                  <a:cubicBezTo>
                    <a:pt x="12413" y="41739"/>
                    <a:pt x="12413" y="46956"/>
                    <a:pt x="4137" y="52173"/>
                  </a:cubicBezTo>
                  <a:cubicBezTo>
                    <a:pt x="0" y="52173"/>
                    <a:pt x="12413" y="62608"/>
                    <a:pt x="8275" y="62608"/>
                  </a:cubicBezTo>
                  <a:cubicBezTo>
                    <a:pt x="16551" y="67826"/>
                    <a:pt x="8275" y="67826"/>
                    <a:pt x="8275" y="73043"/>
                  </a:cubicBezTo>
                  <a:cubicBezTo>
                    <a:pt x="8275" y="73043"/>
                    <a:pt x="12413" y="78260"/>
                    <a:pt x="16551" y="78260"/>
                  </a:cubicBezTo>
                  <a:cubicBezTo>
                    <a:pt x="16551" y="83478"/>
                    <a:pt x="33103" y="78260"/>
                    <a:pt x="37241" y="78260"/>
                  </a:cubicBezTo>
                  <a:cubicBezTo>
                    <a:pt x="41379" y="78260"/>
                    <a:pt x="41379" y="73043"/>
                    <a:pt x="41379" y="73043"/>
                  </a:cubicBezTo>
                  <a:cubicBezTo>
                    <a:pt x="45517" y="73043"/>
                    <a:pt x="70344" y="88695"/>
                    <a:pt x="70344" y="83478"/>
                  </a:cubicBezTo>
                  <a:cubicBezTo>
                    <a:pt x="66206" y="93913"/>
                    <a:pt x="49655" y="88695"/>
                    <a:pt x="45517" y="88695"/>
                  </a:cubicBezTo>
                  <a:cubicBezTo>
                    <a:pt x="37241" y="83478"/>
                    <a:pt x="33103" y="93913"/>
                    <a:pt x="24827" y="93913"/>
                  </a:cubicBezTo>
                  <a:cubicBezTo>
                    <a:pt x="12413" y="93913"/>
                    <a:pt x="4137" y="93913"/>
                    <a:pt x="12413" y="109565"/>
                  </a:cubicBezTo>
                  <a:cubicBezTo>
                    <a:pt x="12413" y="114782"/>
                    <a:pt x="16551" y="109565"/>
                    <a:pt x="20689" y="109565"/>
                  </a:cubicBezTo>
                  <a:cubicBezTo>
                    <a:pt x="24827" y="109565"/>
                    <a:pt x="28965" y="114782"/>
                    <a:pt x="33103" y="114782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4" name="Google Shape;856;gb0755e36db_0_0">
              <a:extLst>
                <a:ext uri="{FF2B5EF4-FFF2-40B4-BE49-F238E27FC236}">
                  <a16:creationId xmlns:a16="http://schemas.microsoft.com/office/drawing/2014/main" id="{FD40CBFF-EBC2-8D41-96FE-FF5F7F0ED5B3}"/>
                </a:ext>
              </a:extLst>
            </p:cNvPr>
            <p:cNvSpPr/>
            <p:nvPr/>
          </p:nvSpPr>
          <p:spPr>
            <a:xfrm>
              <a:off x="11304647" y="8274896"/>
              <a:ext cx="706800" cy="658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571" y="1538"/>
                  </a:moveTo>
                  <a:cubicBezTo>
                    <a:pt x="41428" y="24615"/>
                    <a:pt x="44285" y="47692"/>
                    <a:pt x="47142" y="69230"/>
                  </a:cubicBezTo>
                  <a:cubicBezTo>
                    <a:pt x="47142" y="72307"/>
                    <a:pt x="50000" y="76923"/>
                    <a:pt x="45714" y="76923"/>
                  </a:cubicBezTo>
                  <a:cubicBezTo>
                    <a:pt x="40000" y="76923"/>
                    <a:pt x="32857" y="76923"/>
                    <a:pt x="27142" y="76923"/>
                  </a:cubicBezTo>
                  <a:cubicBezTo>
                    <a:pt x="24285" y="76923"/>
                    <a:pt x="22857" y="76923"/>
                    <a:pt x="21428" y="76923"/>
                  </a:cubicBezTo>
                  <a:cubicBezTo>
                    <a:pt x="20000" y="76923"/>
                    <a:pt x="18571" y="78461"/>
                    <a:pt x="17142" y="78461"/>
                  </a:cubicBezTo>
                  <a:cubicBezTo>
                    <a:pt x="15714" y="80000"/>
                    <a:pt x="14285" y="78461"/>
                    <a:pt x="11428" y="78461"/>
                  </a:cubicBezTo>
                  <a:cubicBezTo>
                    <a:pt x="10000" y="78461"/>
                    <a:pt x="10000" y="81538"/>
                    <a:pt x="8571" y="80000"/>
                  </a:cubicBezTo>
                  <a:cubicBezTo>
                    <a:pt x="7142" y="80000"/>
                    <a:pt x="5714" y="76923"/>
                    <a:pt x="4285" y="76923"/>
                  </a:cubicBezTo>
                  <a:cubicBezTo>
                    <a:pt x="2857" y="76923"/>
                    <a:pt x="2857" y="86153"/>
                    <a:pt x="0" y="84615"/>
                  </a:cubicBezTo>
                  <a:cubicBezTo>
                    <a:pt x="0" y="86153"/>
                    <a:pt x="0" y="89230"/>
                    <a:pt x="0" y="90769"/>
                  </a:cubicBezTo>
                  <a:cubicBezTo>
                    <a:pt x="0" y="93846"/>
                    <a:pt x="2857" y="93846"/>
                    <a:pt x="4285" y="96923"/>
                  </a:cubicBezTo>
                  <a:cubicBezTo>
                    <a:pt x="5714" y="98461"/>
                    <a:pt x="4285" y="101538"/>
                    <a:pt x="5714" y="103076"/>
                  </a:cubicBezTo>
                  <a:cubicBezTo>
                    <a:pt x="7142" y="106153"/>
                    <a:pt x="8571" y="103076"/>
                    <a:pt x="10000" y="104615"/>
                  </a:cubicBezTo>
                  <a:cubicBezTo>
                    <a:pt x="10000" y="106153"/>
                    <a:pt x="14285" y="104615"/>
                    <a:pt x="15714" y="104615"/>
                  </a:cubicBezTo>
                  <a:cubicBezTo>
                    <a:pt x="17142" y="104615"/>
                    <a:pt x="20000" y="101538"/>
                    <a:pt x="21428" y="101538"/>
                  </a:cubicBezTo>
                  <a:cubicBezTo>
                    <a:pt x="24285" y="104615"/>
                    <a:pt x="25714" y="112307"/>
                    <a:pt x="28571" y="115384"/>
                  </a:cubicBezTo>
                  <a:cubicBezTo>
                    <a:pt x="28571" y="115384"/>
                    <a:pt x="27142" y="118461"/>
                    <a:pt x="28571" y="118461"/>
                  </a:cubicBezTo>
                  <a:cubicBezTo>
                    <a:pt x="30000" y="120000"/>
                    <a:pt x="31428" y="116923"/>
                    <a:pt x="32857" y="118461"/>
                  </a:cubicBezTo>
                  <a:cubicBezTo>
                    <a:pt x="34285" y="120000"/>
                    <a:pt x="37142" y="120000"/>
                    <a:pt x="38571" y="118461"/>
                  </a:cubicBezTo>
                  <a:cubicBezTo>
                    <a:pt x="41428" y="115384"/>
                    <a:pt x="41428" y="118461"/>
                    <a:pt x="42857" y="118461"/>
                  </a:cubicBezTo>
                  <a:cubicBezTo>
                    <a:pt x="47142" y="118461"/>
                    <a:pt x="50000" y="112307"/>
                    <a:pt x="50000" y="109230"/>
                  </a:cubicBezTo>
                  <a:cubicBezTo>
                    <a:pt x="50000" y="107692"/>
                    <a:pt x="47142" y="107692"/>
                    <a:pt x="50000" y="106153"/>
                  </a:cubicBezTo>
                  <a:cubicBezTo>
                    <a:pt x="51428" y="104615"/>
                    <a:pt x="54285" y="106153"/>
                    <a:pt x="55714" y="103076"/>
                  </a:cubicBezTo>
                  <a:cubicBezTo>
                    <a:pt x="55714" y="101538"/>
                    <a:pt x="57142" y="98461"/>
                    <a:pt x="57142" y="96923"/>
                  </a:cubicBezTo>
                  <a:cubicBezTo>
                    <a:pt x="58571" y="93846"/>
                    <a:pt x="58571" y="92307"/>
                    <a:pt x="60000" y="95384"/>
                  </a:cubicBezTo>
                  <a:cubicBezTo>
                    <a:pt x="64285" y="98461"/>
                    <a:pt x="67142" y="86153"/>
                    <a:pt x="70000" y="87692"/>
                  </a:cubicBezTo>
                  <a:cubicBezTo>
                    <a:pt x="71428" y="87692"/>
                    <a:pt x="71428" y="87692"/>
                    <a:pt x="72857" y="87692"/>
                  </a:cubicBezTo>
                  <a:cubicBezTo>
                    <a:pt x="72857" y="87692"/>
                    <a:pt x="74285" y="86153"/>
                    <a:pt x="74285" y="86153"/>
                  </a:cubicBezTo>
                  <a:cubicBezTo>
                    <a:pt x="75714" y="84615"/>
                    <a:pt x="77142" y="84615"/>
                    <a:pt x="78571" y="83076"/>
                  </a:cubicBezTo>
                  <a:cubicBezTo>
                    <a:pt x="82857" y="78461"/>
                    <a:pt x="87142" y="83076"/>
                    <a:pt x="92857" y="81538"/>
                  </a:cubicBezTo>
                  <a:cubicBezTo>
                    <a:pt x="95714" y="81538"/>
                    <a:pt x="97142" y="80000"/>
                    <a:pt x="100000" y="80000"/>
                  </a:cubicBezTo>
                  <a:cubicBezTo>
                    <a:pt x="104285" y="80000"/>
                    <a:pt x="108571" y="80000"/>
                    <a:pt x="111428" y="78461"/>
                  </a:cubicBezTo>
                  <a:cubicBezTo>
                    <a:pt x="120000" y="75384"/>
                    <a:pt x="117142" y="55384"/>
                    <a:pt x="117142" y="47692"/>
                  </a:cubicBezTo>
                  <a:cubicBezTo>
                    <a:pt x="115714" y="49230"/>
                    <a:pt x="111428" y="52307"/>
                    <a:pt x="110000" y="49230"/>
                  </a:cubicBezTo>
                  <a:cubicBezTo>
                    <a:pt x="108571" y="47692"/>
                    <a:pt x="111428" y="44615"/>
                    <a:pt x="110000" y="43076"/>
                  </a:cubicBezTo>
                  <a:cubicBezTo>
                    <a:pt x="108571" y="40000"/>
                    <a:pt x="102857" y="41538"/>
                    <a:pt x="100000" y="40000"/>
                  </a:cubicBezTo>
                  <a:cubicBezTo>
                    <a:pt x="97142" y="40000"/>
                    <a:pt x="95714" y="35384"/>
                    <a:pt x="94285" y="33846"/>
                  </a:cubicBezTo>
                  <a:cubicBezTo>
                    <a:pt x="94285" y="32307"/>
                    <a:pt x="92857" y="30769"/>
                    <a:pt x="90000" y="30769"/>
                  </a:cubicBezTo>
                  <a:cubicBezTo>
                    <a:pt x="87142" y="27692"/>
                    <a:pt x="82857" y="24615"/>
                    <a:pt x="80000" y="21538"/>
                  </a:cubicBezTo>
                  <a:cubicBezTo>
                    <a:pt x="71428" y="16923"/>
                    <a:pt x="62857" y="10769"/>
                    <a:pt x="55714" y="4615"/>
                  </a:cubicBezTo>
                  <a:cubicBezTo>
                    <a:pt x="54285" y="4615"/>
                    <a:pt x="51428" y="1538"/>
                    <a:pt x="50000" y="1538"/>
                  </a:cubicBezTo>
                  <a:cubicBezTo>
                    <a:pt x="47142" y="0"/>
                    <a:pt x="42857" y="1538"/>
                    <a:pt x="38571" y="1538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5" name="Google Shape;857;gb0755e36db_0_0">
              <a:extLst>
                <a:ext uri="{FF2B5EF4-FFF2-40B4-BE49-F238E27FC236}">
                  <a16:creationId xmlns:a16="http://schemas.microsoft.com/office/drawing/2014/main" id="{EC311198-65CC-6D40-A1CB-479C9DB65CD0}"/>
                </a:ext>
              </a:extLst>
            </p:cNvPr>
            <p:cNvSpPr/>
            <p:nvPr/>
          </p:nvSpPr>
          <p:spPr>
            <a:xfrm>
              <a:off x="12819074" y="7970206"/>
              <a:ext cx="465600" cy="45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181" y="120000"/>
                  </a:moveTo>
                  <a:cubicBezTo>
                    <a:pt x="100363" y="120000"/>
                    <a:pt x="100363" y="113333"/>
                    <a:pt x="104727" y="113333"/>
                  </a:cubicBezTo>
                  <a:cubicBezTo>
                    <a:pt x="111272" y="113333"/>
                    <a:pt x="106909" y="108888"/>
                    <a:pt x="111272" y="106666"/>
                  </a:cubicBezTo>
                  <a:cubicBezTo>
                    <a:pt x="117818" y="104444"/>
                    <a:pt x="117818" y="104444"/>
                    <a:pt x="117818" y="97777"/>
                  </a:cubicBezTo>
                  <a:cubicBezTo>
                    <a:pt x="115636" y="93333"/>
                    <a:pt x="115636" y="93333"/>
                    <a:pt x="120000" y="93333"/>
                  </a:cubicBezTo>
                  <a:cubicBezTo>
                    <a:pt x="117818" y="93333"/>
                    <a:pt x="111272" y="82222"/>
                    <a:pt x="109090" y="80000"/>
                  </a:cubicBezTo>
                  <a:cubicBezTo>
                    <a:pt x="106909" y="71111"/>
                    <a:pt x="102545" y="62222"/>
                    <a:pt x="98181" y="55555"/>
                  </a:cubicBezTo>
                  <a:cubicBezTo>
                    <a:pt x="93818" y="48888"/>
                    <a:pt x="91636" y="40000"/>
                    <a:pt x="87272" y="35555"/>
                  </a:cubicBezTo>
                  <a:cubicBezTo>
                    <a:pt x="85090" y="33333"/>
                    <a:pt x="80727" y="20000"/>
                    <a:pt x="82909" y="17777"/>
                  </a:cubicBezTo>
                  <a:cubicBezTo>
                    <a:pt x="82909" y="17777"/>
                    <a:pt x="100363" y="48888"/>
                    <a:pt x="102545" y="48888"/>
                  </a:cubicBezTo>
                  <a:cubicBezTo>
                    <a:pt x="104727" y="48888"/>
                    <a:pt x="106909" y="42222"/>
                    <a:pt x="106909" y="42222"/>
                  </a:cubicBezTo>
                  <a:cubicBezTo>
                    <a:pt x="106909" y="37777"/>
                    <a:pt x="106909" y="33333"/>
                    <a:pt x="104727" y="31111"/>
                  </a:cubicBezTo>
                  <a:cubicBezTo>
                    <a:pt x="104727" y="22222"/>
                    <a:pt x="102545" y="13333"/>
                    <a:pt x="102545" y="4444"/>
                  </a:cubicBezTo>
                  <a:cubicBezTo>
                    <a:pt x="98181" y="8888"/>
                    <a:pt x="87272" y="8888"/>
                    <a:pt x="82909" y="4444"/>
                  </a:cubicBezTo>
                  <a:cubicBezTo>
                    <a:pt x="74181" y="0"/>
                    <a:pt x="63272" y="2222"/>
                    <a:pt x="54545" y="6666"/>
                  </a:cubicBezTo>
                  <a:cubicBezTo>
                    <a:pt x="48000" y="11111"/>
                    <a:pt x="41454" y="8888"/>
                    <a:pt x="34909" y="6666"/>
                  </a:cubicBezTo>
                  <a:cubicBezTo>
                    <a:pt x="26181" y="4444"/>
                    <a:pt x="17454" y="4444"/>
                    <a:pt x="8727" y="2222"/>
                  </a:cubicBezTo>
                  <a:cubicBezTo>
                    <a:pt x="8727" y="2222"/>
                    <a:pt x="6545" y="0"/>
                    <a:pt x="6545" y="0"/>
                  </a:cubicBezTo>
                  <a:cubicBezTo>
                    <a:pt x="4363" y="2222"/>
                    <a:pt x="4363" y="4444"/>
                    <a:pt x="2181" y="6666"/>
                  </a:cubicBezTo>
                  <a:cubicBezTo>
                    <a:pt x="0" y="8888"/>
                    <a:pt x="6545" y="11111"/>
                    <a:pt x="4363" y="15555"/>
                  </a:cubicBezTo>
                  <a:cubicBezTo>
                    <a:pt x="2181" y="17777"/>
                    <a:pt x="2181" y="20000"/>
                    <a:pt x="2181" y="24444"/>
                  </a:cubicBezTo>
                  <a:cubicBezTo>
                    <a:pt x="4363" y="24444"/>
                    <a:pt x="4363" y="26666"/>
                    <a:pt x="4363" y="28888"/>
                  </a:cubicBezTo>
                  <a:cubicBezTo>
                    <a:pt x="4363" y="37777"/>
                    <a:pt x="4363" y="46666"/>
                    <a:pt x="4363" y="55555"/>
                  </a:cubicBezTo>
                  <a:cubicBezTo>
                    <a:pt x="4363" y="62222"/>
                    <a:pt x="4363" y="115555"/>
                    <a:pt x="4363" y="115555"/>
                  </a:cubicBezTo>
                  <a:cubicBezTo>
                    <a:pt x="28363" y="115555"/>
                    <a:pt x="50181" y="115555"/>
                    <a:pt x="74181" y="115555"/>
                  </a:cubicBezTo>
                  <a:cubicBezTo>
                    <a:pt x="78545" y="115555"/>
                    <a:pt x="82909" y="115555"/>
                    <a:pt x="87272" y="115555"/>
                  </a:cubicBezTo>
                  <a:cubicBezTo>
                    <a:pt x="91636" y="115555"/>
                    <a:pt x="93818" y="120000"/>
                    <a:pt x="98181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6" name="Google Shape;858;gb0755e36db_0_0">
              <a:extLst>
                <a:ext uri="{FF2B5EF4-FFF2-40B4-BE49-F238E27FC236}">
                  <a16:creationId xmlns:a16="http://schemas.microsoft.com/office/drawing/2014/main" id="{AEFA9504-7B7D-464A-B9C9-9533182E46D6}"/>
                </a:ext>
              </a:extLst>
            </p:cNvPr>
            <p:cNvSpPr/>
            <p:nvPr/>
          </p:nvSpPr>
          <p:spPr>
            <a:xfrm>
              <a:off x="12129390" y="7708635"/>
              <a:ext cx="169500" cy="32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00" y="104615"/>
                  </a:moveTo>
                  <a:cubicBezTo>
                    <a:pt x="72000" y="98461"/>
                    <a:pt x="96000" y="92307"/>
                    <a:pt x="102000" y="92307"/>
                  </a:cubicBezTo>
                  <a:cubicBezTo>
                    <a:pt x="114000" y="89230"/>
                    <a:pt x="120000" y="86153"/>
                    <a:pt x="120000" y="83076"/>
                  </a:cubicBezTo>
                  <a:cubicBezTo>
                    <a:pt x="120000" y="80000"/>
                    <a:pt x="120000" y="76923"/>
                    <a:pt x="120000" y="73846"/>
                  </a:cubicBezTo>
                  <a:cubicBezTo>
                    <a:pt x="120000" y="70769"/>
                    <a:pt x="114000" y="70769"/>
                    <a:pt x="114000" y="70769"/>
                  </a:cubicBezTo>
                  <a:cubicBezTo>
                    <a:pt x="108000" y="67692"/>
                    <a:pt x="108000" y="64615"/>
                    <a:pt x="102000" y="61538"/>
                  </a:cubicBezTo>
                  <a:cubicBezTo>
                    <a:pt x="96000" y="61538"/>
                    <a:pt x="90000" y="64615"/>
                    <a:pt x="84000" y="61538"/>
                  </a:cubicBezTo>
                  <a:cubicBezTo>
                    <a:pt x="66000" y="55384"/>
                    <a:pt x="84000" y="52307"/>
                    <a:pt x="96000" y="49230"/>
                  </a:cubicBezTo>
                  <a:cubicBezTo>
                    <a:pt x="108000" y="46153"/>
                    <a:pt x="114000" y="36923"/>
                    <a:pt x="102000" y="30769"/>
                  </a:cubicBezTo>
                  <a:cubicBezTo>
                    <a:pt x="102000" y="27692"/>
                    <a:pt x="84000" y="21538"/>
                    <a:pt x="90000" y="18461"/>
                  </a:cubicBezTo>
                  <a:cubicBezTo>
                    <a:pt x="96000" y="15384"/>
                    <a:pt x="102000" y="15384"/>
                    <a:pt x="108000" y="12307"/>
                  </a:cubicBezTo>
                  <a:cubicBezTo>
                    <a:pt x="108000" y="12307"/>
                    <a:pt x="108000" y="3076"/>
                    <a:pt x="108000" y="3076"/>
                  </a:cubicBezTo>
                  <a:cubicBezTo>
                    <a:pt x="102000" y="3076"/>
                    <a:pt x="96000" y="12307"/>
                    <a:pt x="90000" y="9230"/>
                  </a:cubicBezTo>
                  <a:cubicBezTo>
                    <a:pt x="90000" y="9230"/>
                    <a:pt x="84000" y="6153"/>
                    <a:pt x="84000" y="6153"/>
                  </a:cubicBezTo>
                  <a:cubicBezTo>
                    <a:pt x="78000" y="3076"/>
                    <a:pt x="72000" y="0"/>
                    <a:pt x="66000" y="0"/>
                  </a:cubicBezTo>
                  <a:cubicBezTo>
                    <a:pt x="54000" y="3076"/>
                    <a:pt x="36000" y="6153"/>
                    <a:pt x="30000" y="12307"/>
                  </a:cubicBezTo>
                  <a:cubicBezTo>
                    <a:pt x="18000" y="24615"/>
                    <a:pt x="30000" y="43076"/>
                    <a:pt x="12000" y="52307"/>
                  </a:cubicBezTo>
                  <a:cubicBezTo>
                    <a:pt x="0" y="58461"/>
                    <a:pt x="0" y="58461"/>
                    <a:pt x="6000" y="64615"/>
                  </a:cubicBezTo>
                  <a:cubicBezTo>
                    <a:pt x="6000" y="70769"/>
                    <a:pt x="24000" y="73846"/>
                    <a:pt x="24000" y="80000"/>
                  </a:cubicBezTo>
                  <a:cubicBezTo>
                    <a:pt x="30000" y="86153"/>
                    <a:pt x="48000" y="89230"/>
                    <a:pt x="48000" y="92307"/>
                  </a:cubicBezTo>
                  <a:cubicBezTo>
                    <a:pt x="54000" y="101538"/>
                    <a:pt x="60000" y="113846"/>
                    <a:pt x="60000" y="120000"/>
                  </a:cubicBezTo>
                  <a:cubicBezTo>
                    <a:pt x="72000" y="120000"/>
                    <a:pt x="96000" y="113846"/>
                    <a:pt x="84000" y="104615"/>
                  </a:cubicBezTo>
                  <a:cubicBezTo>
                    <a:pt x="78000" y="101538"/>
                    <a:pt x="90000" y="107692"/>
                    <a:pt x="84000" y="104615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7" name="Google Shape;859;gb0755e36db_0_0">
              <a:extLst>
                <a:ext uri="{FF2B5EF4-FFF2-40B4-BE49-F238E27FC236}">
                  <a16:creationId xmlns:a16="http://schemas.microsoft.com/office/drawing/2014/main" id="{7ECDF79A-FFCB-344F-A881-0732725E7159}"/>
                </a:ext>
              </a:extLst>
            </p:cNvPr>
            <p:cNvSpPr/>
            <p:nvPr/>
          </p:nvSpPr>
          <p:spPr>
            <a:xfrm>
              <a:off x="12204109" y="7901220"/>
              <a:ext cx="640800" cy="61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3157" y="90410"/>
                  </a:moveTo>
                  <a:cubicBezTo>
                    <a:pt x="33157" y="92054"/>
                    <a:pt x="37894" y="95342"/>
                    <a:pt x="39473" y="93698"/>
                  </a:cubicBezTo>
                  <a:cubicBezTo>
                    <a:pt x="41052" y="92054"/>
                    <a:pt x="42631" y="92054"/>
                    <a:pt x="44210" y="90410"/>
                  </a:cubicBezTo>
                  <a:cubicBezTo>
                    <a:pt x="45789" y="90410"/>
                    <a:pt x="50526" y="87123"/>
                    <a:pt x="52105" y="87123"/>
                  </a:cubicBezTo>
                  <a:cubicBezTo>
                    <a:pt x="58421" y="90410"/>
                    <a:pt x="63157" y="93698"/>
                    <a:pt x="69473" y="96986"/>
                  </a:cubicBezTo>
                  <a:cubicBezTo>
                    <a:pt x="83684" y="105205"/>
                    <a:pt x="96315" y="113424"/>
                    <a:pt x="110526" y="119999"/>
                  </a:cubicBezTo>
                  <a:cubicBezTo>
                    <a:pt x="110526" y="116712"/>
                    <a:pt x="108947" y="116712"/>
                    <a:pt x="112105" y="116712"/>
                  </a:cubicBezTo>
                  <a:cubicBezTo>
                    <a:pt x="112105" y="116712"/>
                    <a:pt x="118421" y="116712"/>
                    <a:pt x="118421" y="116712"/>
                  </a:cubicBezTo>
                  <a:cubicBezTo>
                    <a:pt x="118421" y="113424"/>
                    <a:pt x="118421" y="111780"/>
                    <a:pt x="118421" y="108493"/>
                  </a:cubicBezTo>
                  <a:cubicBezTo>
                    <a:pt x="118421" y="96986"/>
                    <a:pt x="118421" y="85479"/>
                    <a:pt x="118421" y="72328"/>
                  </a:cubicBezTo>
                  <a:cubicBezTo>
                    <a:pt x="118421" y="60821"/>
                    <a:pt x="118421" y="49315"/>
                    <a:pt x="118421" y="39452"/>
                  </a:cubicBezTo>
                  <a:cubicBezTo>
                    <a:pt x="118421" y="36164"/>
                    <a:pt x="118421" y="34520"/>
                    <a:pt x="118421" y="32876"/>
                  </a:cubicBezTo>
                  <a:cubicBezTo>
                    <a:pt x="116842" y="31232"/>
                    <a:pt x="116842" y="29589"/>
                    <a:pt x="116842" y="27945"/>
                  </a:cubicBezTo>
                  <a:cubicBezTo>
                    <a:pt x="116842" y="26301"/>
                    <a:pt x="120000" y="24657"/>
                    <a:pt x="120000" y="23013"/>
                  </a:cubicBezTo>
                  <a:cubicBezTo>
                    <a:pt x="120000" y="21369"/>
                    <a:pt x="116842" y="19726"/>
                    <a:pt x="116842" y="18082"/>
                  </a:cubicBezTo>
                  <a:cubicBezTo>
                    <a:pt x="116842" y="16438"/>
                    <a:pt x="118421" y="14794"/>
                    <a:pt x="120000" y="13150"/>
                  </a:cubicBezTo>
                  <a:cubicBezTo>
                    <a:pt x="115263" y="9863"/>
                    <a:pt x="110526" y="11506"/>
                    <a:pt x="105789" y="8219"/>
                  </a:cubicBezTo>
                  <a:cubicBezTo>
                    <a:pt x="102631" y="6575"/>
                    <a:pt x="101052" y="3287"/>
                    <a:pt x="96315" y="3287"/>
                  </a:cubicBezTo>
                  <a:cubicBezTo>
                    <a:pt x="90000" y="3287"/>
                    <a:pt x="83684" y="4931"/>
                    <a:pt x="80526" y="9863"/>
                  </a:cubicBezTo>
                  <a:cubicBezTo>
                    <a:pt x="78947" y="11506"/>
                    <a:pt x="78947" y="13150"/>
                    <a:pt x="80526" y="14794"/>
                  </a:cubicBezTo>
                  <a:cubicBezTo>
                    <a:pt x="82105" y="18082"/>
                    <a:pt x="80526" y="19726"/>
                    <a:pt x="78947" y="23013"/>
                  </a:cubicBezTo>
                  <a:cubicBezTo>
                    <a:pt x="75789" y="27945"/>
                    <a:pt x="69473" y="24657"/>
                    <a:pt x="64736" y="21369"/>
                  </a:cubicBezTo>
                  <a:cubicBezTo>
                    <a:pt x="61578" y="21369"/>
                    <a:pt x="60000" y="19726"/>
                    <a:pt x="56842" y="19726"/>
                  </a:cubicBezTo>
                  <a:cubicBezTo>
                    <a:pt x="53684" y="18082"/>
                    <a:pt x="50526" y="19726"/>
                    <a:pt x="48947" y="16438"/>
                  </a:cubicBezTo>
                  <a:cubicBezTo>
                    <a:pt x="47368" y="14794"/>
                    <a:pt x="47368" y="11506"/>
                    <a:pt x="45789" y="9863"/>
                  </a:cubicBezTo>
                  <a:cubicBezTo>
                    <a:pt x="44210" y="6575"/>
                    <a:pt x="39473" y="6575"/>
                    <a:pt x="36315" y="4931"/>
                  </a:cubicBezTo>
                  <a:cubicBezTo>
                    <a:pt x="33157" y="3287"/>
                    <a:pt x="30000" y="3287"/>
                    <a:pt x="26842" y="3287"/>
                  </a:cubicBezTo>
                  <a:cubicBezTo>
                    <a:pt x="23684" y="3287"/>
                    <a:pt x="22105" y="1643"/>
                    <a:pt x="17368" y="0"/>
                  </a:cubicBezTo>
                  <a:cubicBezTo>
                    <a:pt x="17368" y="1643"/>
                    <a:pt x="17368" y="3287"/>
                    <a:pt x="17368" y="6575"/>
                  </a:cubicBezTo>
                  <a:cubicBezTo>
                    <a:pt x="17368" y="8219"/>
                    <a:pt x="17368" y="6575"/>
                    <a:pt x="14210" y="9863"/>
                  </a:cubicBezTo>
                  <a:cubicBezTo>
                    <a:pt x="12631" y="11506"/>
                    <a:pt x="11052" y="11506"/>
                    <a:pt x="7894" y="13150"/>
                  </a:cubicBezTo>
                  <a:cubicBezTo>
                    <a:pt x="4736" y="16438"/>
                    <a:pt x="9473" y="19726"/>
                    <a:pt x="7894" y="23013"/>
                  </a:cubicBezTo>
                  <a:cubicBezTo>
                    <a:pt x="6315" y="26301"/>
                    <a:pt x="1578" y="26301"/>
                    <a:pt x="1578" y="27945"/>
                  </a:cubicBezTo>
                  <a:cubicBezTo>
                    <a:pt x="1578" y="31232"/>
                    <a:pt x="3157" y="32876"/>
                    <a:pt x="4736" y="34520"/>
                  </a:cubicBezTo>
                  <a:cubicBezTo>
                    <a:pt x="4736" y="37808"/>
                    <a:pt x="4736" y="41095"/>
                    <a:pt x="4736" y="42739"/>
                  </a:cubicBezTo>
                  <a:cubicBezTo>
                    <a:pt x="4736" y="46027"/>
                    <a:pt x="6315" y="47671"/>
                    <a:pt x="4736" y="50958"/>
                  </a:cubicBezTo>
                  <a:cubicBezTo>
                    <a:pt x="4736" y="52602"/>
                    <a:pt x="4736" y="54246"/>
                    <a:pt x="4736" y="55890"/>
                  </a:cubicBezTo>
                  <a:cubicBezTo>
                    <a:pt x="4736" y="57534"/>
                    <a:pt x="6315" y="59178"/>
                    <a:pt x="4736" y="60821"/>
                  </a:cubicBezTo>
                  <a:cubicBezTo>
                    <a:pt x="4736" y="62465"/>
                    <a:pt x="0" y="62465"/>
                    <a:pt x="1578" y="65753"/>
                  </a:cubicBezTo>
                  <a:cubicBezTo>
                    <a:pt x="4736" y="69041"/>
                    <a:pt x="6315" y="70684"/>
                    <a:pt x="6315" y="75616"/>
                  </a:cubicBezTo>
                  <a:cubicBezTo>
                    <a:pt x="6315" y="78904"/>
                    <a:pt x="9473" y="77260"/>
                    <a:pt x="11052" y="78904"/>
                  </a:cubicBezTo>
                  <a:cubicBezTo>
                    <a:pt x="14210" y="78904"/>
                    <a:pt x="15789" y="78904"/>
                    <a:pt x="17368" y="80547"/>
                  </a:cubicBezTo>
                  <a:cubicBezTo>
                    <a:pt x="18947" y="82191"/>
                    <a:pt x="20526" y="85479"/>
                    <a:pt x="22105" y="87123"/>
                  </a:cubicBezTo>
                  <a:cubicBezTo>
                    <a:pt x="25263" y="88767"/>
                    <a:pt x="30000" y="87123"/>
                    <a:pt x="33157" y="90410"/>
                  </a:cubicBezTo>
                  <a:cubicBezTo>
                    <a:pt x="34736" y="92054"/>
                    <a:pt x="31578" y="88767"/>
                    <a:pt x="33157" y="9041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8" name="Google Shape;860;gb0755e36db_0_0">
              <a:extLst>
                <a:ext uri="{FF2B5EF4-FFF2-40B4-BE49-F238E27FC236}">
                  <a16:creationId xmlns:a16="http://schemas.microsoft.com/office/drawing/2014/main" id="{F39C8E85-7212-9541-93D6-85E837EDB4AF}"/>
                </a:ext>
              </a:extLst>
            </p:cNvPr>
            <p:cNvSpPr/>
            <p:nvPr/>
          </p:nvSpPr>
          <p:spPr>
            <a:xfrm>
              <a:off x="11100616" y="8162795"/>
              <a:ext cx="353400" cy="28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285" y="120000"/>
                  </a:moveTo>
                  <a:cubicBezTo>
                    <a:pt x="54285" y="109411"/>
                    <a:pt x="51428" y="91764"/>
                    <a:pt x="57142" y="88235"/>
                  </a:cubicBezTo>
                  <a:cubicBezTo>
                    <a:pt x="60000" y="84705"/>
                    <a:pt x="65714" y="81176"/>
                    <a:pt x="68571" y="77647"/>
                  </a:cubicBezTo>
                  <a:cubicBezTo>
                    <a:pt x="71428" y="77647"/>
                    <a:pt x="71428" y="70588"/>
                    <a:pt x="71428" y="70588"/>
                  </a:cubicBezTo>
                  <a:cubicBezTo>
                    <a:pt x="71428" y="56470"/>
                    <a:pt x="71428" y="45882"/>
                    <a:pt x="71428" y="31764"/>
                  </a:cubicBezTo>
                  <a:cubicBezTo>
                    <a:pt x="71428" y="31764"/>
                    <a:pt x="88571" y="31764"/>
                    <a:pt x="91428" y="31764"/>
                  </a:cubicBezTo>
                  <a:cubicBezTo>
                    <a:pt x="100000" y="31764"/>
                    <a:pt x="108571" y="31764"/>
                    <a:pt x="117142" y="31764"/>
                  </a:cubicBezTo>
                  <a:cubicBezTo>
                    <a:pt x="120000" y="31764"/>
                    <a:pt x="120000" y="10588"/>
                    <a:pt x="120000" y="7058"/>
                  </a:cubicBezTo>
                  <a:cubicBezTo>
                    <a:pt x="120000" y="0"/>
                    <a:pt x="120000" y="0"/>
                    <a:pt x="114285" y="0"/>
                  </a:cubicBezTo>
                  <a:cubicBezTo>
                    <a:pt x="94285" y="0"/>
                    <a:pt x="77142" y="0"/>
                    <a:pt x="57142" y="0"/>
                  </a:cubicBezTo>
                  <a:cubicBezTo>
                    <a:pt x="51428" y="7058"/>
                    <a:pt x="48571" y="14117"/>
                    <a:pt x="42857" y="21176"/>
                  </a:cubicBezTo>
                  <a:cubicBezTo>
                    <a:pt x="31428" y="31764"/>
                    <a:pt x="31428" y="42352"/>
                    <a:pt x="28571" y="60000"/>
                  </a:cubicBezTo>
                  <a:cubicBezTo>
                    <a:pt x="28571" y="60000"/>
                    <a:pt x="25714" y="63529"/>
                    <a:pt x="22857" y="63529"/>
                  </a:cubicBezTo>
                  <a:cubicBezTo>
                    <a:pt x="17142" y="70588"/>
                    <a:pt x="14285" y="77647"/>
                    <a:pt x="11428" y="88235"/>
                  </a:cubicBezTo>
                  <a:cubicBezTo>
                    <a:pt x="5714" y="98823"/>
                    <a:pt x="0" y="105882"/>
                    <a:pt x="0" y="120000"/>
                  </a:cubicBezTo>
                  <a:cubicBezTo>
                    <a:pt x="17142" y="120000"/>
                    <a:pt x="37142" y="120000"/>
                    <a:pt x="54285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9" name="Google Shape;861;gb0755e36db_0_0">
              <a:extLst>
                <a:ext uri="{FF2B5EF4-FFF2-40B4-BE49-F238E27FC236}">
                  <a16:creationId xmlns:a16="http://schemas.microsoft.com/office/drawing/2014/main" id="{1CCAE802-4884-2A46-B006-EF160F04F965}"/>
                </a:ext>
              </a:extLst>
            </p:cNvPr>
            <p:cNvSpPr/>
            <p:nvPr/>
          </p:nvSpPr>
          <p:spPr>
            <a:xfrm>
              <a:off x="11270162" y="7757499"/>
              <a:ext cx="505800" cy="405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000" y="120000"/>
                  </a:moveTo>
                  <a:cubicBezTo>
                    <a:pt x="44000" y="112500"/>
                    <a:pt x="42000" y="107500"/>
                    <a:pt x="46000" y="102500"/>
                  </a:cubicBezTo>
                  <a:cubicBezTo>
                    <a:pt x="50000" y="100000"/>
                    <a:pt x="56000" y="97500"/>
                    <a:pt x="58000" y="92500"/>
                  </a:cubicBezTo>
                  <a:cubicBezTo>
                    <a:pt x="60000" y="92500"/>
                    <a:pt x="64000" y="92500"/>
                    <a:pt x="66000" y="92500"/>
                  </a:cubicBezTo>
                  <a:cubicBezTo>
                    <a:pt x="68000" y="90000"/>
                    <a:pt x="72000" y="90000"/>
                    <a:pt x="76000" y="87500"/>
                  </a:cubicBezTo>
                  <a:cubicBezTo>
                    <a:pt x="78000" y="85000"/>
                    <a:pt x="78000" y="82500"/>
                    <a:pt x="80000" y="80000"/>
                  </a:cubicBezTo>
                  <a:cubicBezTo>
                    <a:pt x="82000" y="77500"/>
                    <a:pt x="88000" y="80000"/>
                    <a:pt x="90000" y="77500"/>
                  </a:cubicBezTo>
                  <a:cubicBezTo>
                    <a:pt x="92000" y="75000"/>
                    <a:pt x="92000" y="72500"/>
                    <a:pt x="92000" y="70000"/>
                  </a:cubicBezTo>
                  <a:cubicBezTo>
                    <a:pt x="92000" y="65000"/>
                    <a:pt x="98000" y="65000"/>
                    <a:pt x="100000" y="62500"/>
                  </a:cubicBezTo>
                  <a:cubicBezTo>
                    <a:pt x="102000" y="60000"/>
                    <a:pt x="102000" y="57500"/>
                    <a:pt x="106000" y="57500"/>
                  </a:cubicBezTo>
                  <a:cubicBezTo>
                    <a:pt x="108000" y="57500"/>
                    <a:pt x="114000" y="60000"/>
                    <a:pt x="116000" y="60000"/>
                  </a:cubicBezTo>
                  <a:cubicBezTo>
                    <a:pt x="120000" y="57500"/>
                    <a:pt x="112000" y="42500"/>
                    <a:pt x="112000" y="40000"/>
                  </a:cubicBezTo>
                  <a:cubicBezTo>
                    <a:pt x="112000" y="35000"/>
                    <a:pt x="112000" y="30000"/>
                    <a:pt x="112000" y="25000"/>
                  </a:cubicBezTo>
                  <a:cubicBezTo>
                    <a:pt x="110000" y="22500"/>
                    <a:pt x="110000" y="20000"/>
                    <a:pt x="110000" y="17500"/>
                  </a:cubicBezTo>
                  <a:cubicBezTo>
                    <a:pt x="106000" y="17500"/>
                    <a:pt x="104000" y="15000"/>
                    <a:pt x="102000" y="15000"/>
                  </a:cubicBezTo>
                  <a:cubicBezTo>
                    <a:pt x="100000" y="12500"/>
                    <a:pt x="96000" y="15000"/>
                    <a:pt x="94000" y="15000"/>
                  </a:cubicBezTo>
                  <a:cubicBezTo>
                    <a:pt x="92000" y="12500"/>
                    <a:pt x="88000" y="15000"/>
                    <a:pt x="84000" y="15000"/>
                  </a:cubicBezTo>
                  <a:cubicBezTo>
                    <a:pt x="80000" y="15000"/>
                    <a:pt x="72000" y="0"/>
                    <a:pt x="70000" y="10000"/>
                  </a:cubicBezTo>
                  <a:cubicBezTo>
                    <a:pt x="68000" y="17500"/>
                    <a:pt x="66000" y="25000"/>
                    <a:pt x="60000" y="32500"/>
                  </a:cubicBezTo>
                  <a:cubicBezTo>
                    <a:pt x="54000" y="40000"/>
                    <a:pt x="46000" y="40000"/>
                    <a:pt x="40000" y="47500"/>
                  </a:cubicBezTo>
                  <a:cubicBezTo>
                    <a:pt x="36000" y="52500"/>
                    <a:pt x="34000" y="60000"/>
                    <a:pt x="32000" y="67500"/>
                  </a:cubicBezTo>
                  <a:cubicBezTo>
                    <a:pt x="32000" y="72500"/>
                    <a:pt x="34000" y="80000"/>
                    <a:pt x="32000" y="87500"/>
                  </a:cubicBezTo>
                  <a:cubicBezTo>
                    <a:pt x="30000" y="90000"/>
                    <a:pt x="28000" y="95000"/>
                    <a:pt x="28000" y="97500"/>
                  </a:cubicBezTo>
                  <a:cubicBezTo>
                    <a:pt x="26000" y="102500"/>
                    <a:pt x="22000" y="102500"/>
                    <a:pt x="18000" y="105000"/>
                  </a:cubicBezTo>
                  <a:cubicBezTo>
                    <a:pt x="16000" y="107500"/>
                    <a:pt x="14000" y="110000"/>
                    <a:pt x="10000" y="112500"/>
                  </a:cubicBezTo>
                  <a:cubicBezTo>
                    <a:pt x="8000" y="115000"/>
                    <a:pt x="4000" y="115000"/>
                    <a:pt x="0" y="120000"/>
                  </a:cubicBezTo>
                  <a:lnTo>
                    <a:pt x="44000" y="120000"/>
                  </a:ln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0" name="Google Shape;862;gb0755e36db_0_0">
              <a:extLst>
                <a:ext uri="{FF2B5EF4-FFF2-40B4-BE49-F238E27FC236}">
                  <a16:creationId xmlns:a16="http://schemas.microsoft.com/office/drawing/2014/main" id="{2E337638-48FB-9448-8168-F59ACD930006}"/>
                </a:ext>
              </a:extLst>
            </p:cNvPr>
            <p:cNvSpPr/>
            <p:nvPr/>
          </p:nvSpPr>
          <p:spPr>
            <a:xfrm>
              <a:off x="11448330" y="7717259"/>
              <a:ext cx="873600" cy="83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384" y="26666"/>
                  </a:moveTo>
                  <a:cubicBezTo>
                    <a:pt x="41538" y="27878"/>
                    <a:pt x="46153" y="35151"/>
                    <a:pt x="41538" y="35151"/>
                  </a:cubicBezTo>
                  <a:cubicBezTo>
                    <a:pt x="40384" y="33939"/>
                    <a:pt x="36923" y="32727"/>
                    <a:pt x="35769" y="33939"/>
                  </a:cubicBezTo>
                  <a:cubicBezTo>
                    <a:pt x="34615" y="35151"/>
                    <a:pt x="34615" y="35151"/>
                    <a:pt x="33461" y="36363"/>
                  </a:cubicBezTo>
                  <a:cubicBezTo>
                    <a:pt x="32307" y="37575"/>
                    <a:pt x="31153" y="37575"/>
                    <a:pt x="30000" y="37575"/>
                  </a:cubicBezTo>
                  <a:cubicBezTo>
                    <a:pt x="27692" y="38787"/>
                    <a:pt x="28846" y="41212"/>
                    <a:pt x="27692" y="42424"/>
                  </a:cubicBezTo>
                  <a:cubicBezTo>
                    <a:pt x="27692" y="44848"/>
                    <a:pt x="24230" y="43636"/>
                    <a:pt x="23076" y="44848"/>
                  </a:cubicBezTo>
                  <a:cubicBezTo>
                    <a:pt x="20769" y="44848"/>
                    <a:pt x="20769" y="47272"/>
                    <a:pt x="19615" y="48484"/>
                  </a:cubicBezTo>
                  <a:cubicBezTo>
                    <a:pt x="17307" y="50909"/>
                    <a:pt x="15000" y="49696"/>
                    <a:pt x="12692" y="50909"/>
                  </a:cubicBezTo>
                  <a:cubicBezTo>
                    <a:pt x="11538" y="50909"/>
                    <a:pt x="10384" y="50909"/>
                    <a:pt x="9230" y="52121"/>
                  </a:cubicBezTo>
                  <a:cubicBezTo>
                    <a:pt x="8076" y="52121"/>
                    <a:pt x="5769" y="53333"/>
                    <a:pt x="4615" y="54545"/>
                  </a:cubicBezTo>
                  <a:cubicBezTo>
                    <a:pt x="0" y="56969"/>
                    <a:pt x="1153" y="58181"/>
                    <a:pt x="1153" y="63030"/>
                  </a:cubicBezTo>
                  <a:cubicBezTo>
                    <a:pt x="1153" y="66666"/>
                    <a:pt x="0" y="66666"/>
                    <a:pt x="2307" y="67878"/>
                  </a:cubicBezTo>
                  <a:cubicBezTo>
                    <a:pt x="3461" y="69090"/>
                    <a:pt x="5769" y="70303"/>
                    <a:pt x="6923" y="71515"/>
                  </a:cubicBezTo>
                  <a:cubicBezTo>
                    <a:pt x="18461" y="80000"/>
                    <a:pt x="30000" y="87272"/>
                    <a:pt x="42692" y="95757"/>
                  </a:cubicBezTo>
                  <a:cubicBezTo>
                    <a:pt x="46153" y="98181"/>
                    <a:pt x="50769" y="101818"/>
                    <a:pt x="55384" y="104242"/>
                  </a:cubicBezTo>
                  <a:cubicBezTo>
                    <a:pt x="55384" y="105454"/>
                    <a:pt x="56538" y="105454"/>
                    <a:pt x="56538" y="105454"/>
                  </a:cubicBezTo>
                  <a:cubicBezTo>
                    <a:pt x="60000" y="111515"/>
                    <a:pt x="62307" y="111515"/>
                    <a:pt x="66923" y="112727"/>
                  </a:cubicBezTo>
                  <a:cubicBezTo>
                    <a:pt x="70384" y="113939"/>
                    <a:pt x="66923" y="118787"/>
                    <a:pt x="70384" y="119999"/>
                  </a:cubicBezTo>
                  <a:cubicBezTo>
                    <a:pt x="71538" y="119999"/>
                    <a:pt x="75000" y="118787"/>
                    <a:pt x="77307" y="117575"/>
                  </a:cubicBezTo>
                  <a:cubicBezTo>
                    <a:pt x="78461" y="117575"/>
                    <a:pt x="81923" y="117575"/>
                    <a:pt x="83076" y="116363"/>
                  </a:cubicBezTo>
                  <a:cubicBezTo>
                    <a:pt x="87692" y="112727"/>
                    <a:pt x="92307" y="109090"/>
                    <a:pt x="98076" y="105454"/>
                  </a:cubicBezTo>
                  <a:cubicBezTo>
                    <a:pt x="103846" y="101818"/>
                    <a:pt x="109615" y="96969"/>
                    <a:pt x="115384" y="93333"/>
                  </a:cubicBezTo>
                  <a:cubicBezTo>
                    <a:pt x="116538" y="93333"/>
                    <a:pt x="117692" y="92121"/>
                    <a:pt x="120000" y="90909"/>
                  </a:cubicBezTo>
                  <a:cubicBezTo>
                    <a:pt x="117692" y="86060"/>
                    <a:pt x="116538" y="84848"/>
                    <a:pt x="111923" y="83636"/>
                  </a:cubicBezTo>
                  <a:cubicBezTo>
                    <a:pt x="110769" y="83636"/>
                    <a:pt x="108461" y="83636"/>
                    <a:pt x="108461" y="83636"/>
                  </a:cubicBezTo>
                  <a:cubicBezTo>
                    <a:pt x="108461" y="80000"/>
                    <a:pt x="108461" y="78787"/>
                    <a:pt x="106153" y="76363"/>
                  </a:cubicBezTo>
                  <a:cubicBezTo>
                    <a:pt x="105000" y="73939"/>
                    <a:pt x="105000" y="73939"/>
                    <a:pt x="106153" y="72727"/>
                  </a:cubicBezTo>
                  <a:cubicBezTo>
                    <a:pt x="108461" y="70303"/>
                    <a:pt x="107307" y="69090"/>
                    <a:pt x="107307" y="66666"/>
                  </a:cubicBezTo>
                  <a:cubicBezTo>
                    <a:pt x="107307" y="64242"/>
                    <a:pt x="108461" y="63030"/>
                    <a:pt x="107307" y="60606"/>
                  </a:cubicBezTo>
                  <a:cubicBezTo>
                    <a:pt x="107307" y="59393"/>
                    <a:pt x="107307" y="58181"/>
                    <a:pt x="107307" y="55757"/>
                  </a:cubicBezTo>
                  <a:cubicBezTo>
                    <a:pt x="107307" y="54545"/>
                    <a:pt x="107307" y="52121"/>
                    <a:pt x="106153" y="50909"/>
                  </a:cubicBezTo>
                  <a:cubicBezTo>
                    <a:pt x="105000" y="49696"/>
                    <a:pt x="105000" y="47272"/>
                    <a:pt x="105000" y="44848"/>
                  </a:cubicBezTo>
                  <a:cubicBezTo>
                    <a:pt x="105000" y="41212"/>
                    <a:pt x="103846" y="36363"/>
                    <a:pt x="100384" y="32727"/>
                  </a:cubicBezTo>
                  <a:cubicBezTo>
                    <a:pt x="98076" y="30303"/>
                    <a:pt x="95769" y="27878"/>
                    <a:pt x="94615" y="24242"/>
                  </a:cubicBezTo>
                  <a:cubicBezTo>
                    <a:pt x="92307" y="19393"/>
                    <a:pt x="96923" y="20606"/>
                    <a:pt x="98076" y="15757"/>
                  </a:cubicBezTo>
                  <a:cubicBezTo>
                    <a:pt x="98076" y="10909"/>
                    <a:pt x="98076" y="7272"/>
                    <a:pt x="99230" y="2424"/>
                  </a:cubicBezTo>
                  <a:cubicBezTo>
                    <a:pt x="98076" y="2424"/>
                    <a:pt x="98076" y="1212"/>
                    <a:pt x="96923" y="1212"/>
                  </a:cubicBezTo>
                  <a:cubicBezTo>
                    <a:pt x="94615" y="2424"/>
                    <a:pt x="94615" y="0"/>
                    <a:pt x="93461" y="0"/>
                  </a:cubicBezTo>
                  <a:cubicBezTo>
                    <a:pt x="92307" y="0"/>
                    <a:pt x="92307" y="1212"/>
                    <a:pt x="91153" y="1212"/>
                  </a:cubicBezTo>
                  <a:cubicBezTo>
                    <a:pt x="88846" y="1212"/>
                    <a:pt x="88846" y="0"/>
                    <a:pt x="86538" y="0"/>
                  </a:cubicBezTo>
                  <a:cubicBezTo>
                    <a:pt x="85384" y="1212"/>
                    <a:pt x="84230" y="1212"/>
                    <a:pt x="83076" y="2424"/>
                  </a:cubicBezTo>
                  <a:cubicBezTo>
                    <a:pt x="80769" y="3636"/>
                    <a:pt x="80769" y="2424"/>
                    <a:pt x="78461" y="1212"/>
                  </a:cubicBezTo>
                  <a:cubicBezTo>
                    <a:pt x="76153" y="1212"/>
                    <a:pt x="72692" y="1212"/>
                    <a:pt x="70384" y="2424"/>
                  </a:cubicBezTo>
                  <a:cubicBezTo>
                    <a:pt x="64615" y="3636"/>
                    <a:pt x="58846" y="3636"/>
                    <a:pt x="53076" y="6060"/>
                  </a:cubicBezTo>
                  <a:cubicBezTo>
                    <a:pt x="51923" y="7272"/>
                    <a:pt x="50769" y="8484"/>
                    <a:pt x="49615" y="8484"/>
                  </a:cubicBezTo>
                  <a:cubicBezTo>
                    <a:pt x="48461" y="9696"/>
                    <a:pt x="46153" y="9696"/>
                    <a:pt x="45000" y="9696"/>
                  </a:cubicBezTo>
                  <a:cubicBezTo>
                    <a:pt x="42692" y="10909"/>
                    <a:pt x="42692" y="14545"/>
                    <a:pt x="39230" y="14545"/>
                  </a:cubicBezTo>
                  <a:cubicBezTo>
                    <a:pt x="40384" y="18181"/>
                    <a:pt x="40384" y="21818"/>
                    <a:pt x="40384" y="26666"/>
                  </a:cubicBezTo>
                  <a:cubicBezTo>
                    <a:pt x="41538" y="27878"/>
                    <a:pt x="40384" y="24242"/>
                    <a:pt x="40384" y="26666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1" name="Google Shape;863;gb0755e36db_0_0">
              <a:extLst>
                <a:ext uri="{FF2B5EF4-FFF2-40B4-BE49-F238E27FC236}">
                  <a16:creationId xmlns:a16="http://schemas.microsoft.com/office/drawing/2014/main" id="{80883428-D513-154C-8412-EAB75F1AFD26}"/>
                </a:ext>
              </a:extLst>
            </p:cNvPr>
            <p:cNvSpPr/>
            <p:nvPr/>
          </p:nvSpPr>
          <p:spPr>
            <a:xfrm>
              <a:off x="8741327" y="4558266"/>
              <a:ext cx="2571900" cy="191730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590" y="19559"/>
                  </a:moveTo>
                  <a:cubicBezTo>
                    <a:pt x="12196" y="20088"/>
                    <a:pt x="10229" y="21145"/>
                    <a:pt x="10622" y="21674"/>
                  </a:cubicBezTo>
                  <a:cubicBezTo>
                    <a:pt x="11016" y="22202"/>
                    <a:pt x="11803" y="22202"/>
                    <a:pt x="12590" y="22731"/>
                  </a:cubicBezTo>
                  <a:cubicBezTo>
                    <a:pt x="13377" y="22731"/>
                    <a:pt x="14163" y="22731"/>
                    <a:pt x="15344" y="22731"/>
                  </a:cubicBezTo>
                  <a:cubicBezTo>
                    <a:pt x="15344" y="22731"/>
                    <a:pt x="17311" y="22202"/>
                    <a:pt x="17704" y="22202"/>
                  </a:cubicBezTo>
                  <a:cubicBezTo>
                    <a:pt x="17311" y="22202"/>
                    <a:pt x="16524" y="22731"/>
                    <a:pt x="16131" y="23259"/>
                  </a:cubicBezTo>
                  <a:cubicBezTo>
                    <a:pt x="15737" y="23788"/>
                    <a:pt x="15344" y="24317"/>
                    <a:pt x="15737" y="25374"/>
                  </a:cubicBezTo>
                  <a:cubicBezTo>
                    <a:pt x="16524" y="26431"/>
                    <a:pt x="14163" y="29074"/>
                    <a:pt x="12983" y="28546"/>
                  </a:cubicBezTo>
                  <a:cubicBezTo>
                    <a:pt x="12590" y="28017"/>
                    <a:pt x="11803" y="28546"/>
                    <a:pt x="11016" y="28546"/>
                  </a:cubicBezTo>
                  <a:cubicBezTo>
                    <a:pt x="10622" y="28017"/>
                    <a:pt x="9836" y="28546"/>
                    <a:pt x="9442" y="28546"/>
                  </a:cubicBezTo>
                  <a:cubicBezTo>
                    <a:pt x="9049" y="28546"/>
                    <a:pt x="8262" y="28546"/>
                    <a:pt x="7868" y="29603"/>
                  </a:cubicBezTo>
                  <a:cubicBezTo>
                    <a:pt x="7475" y="30132"/>
                    <a:pt x="7081" y="30132"/>
                    <a:pt x="6295" y="30132"/>
                  </a:cubicBezTo>
                  <a:cubicBezTo>
                    <a:pt x="5114" y="30660"/>
                    <a:pt x="3934" y="31189"/>
                    <a:pt x="2754" y="31189"/>
                  </a:cubicBezTo>
                  <a:cubicBezTo>
                    <a:pt x="2360" y="31189"/>
                    <a:pt x="1573" y="30660"/>
                    <a:pt x="1573" y="31189"/>
                  </a:cubicBezTo>
                  <a:cubicBezTo>
                    <a:pt x="1180" y="31718"/>
                    <a:pt x="0" y="31718"/>
                    <a:pt x="0" y="32775"/>
                  </a:cubicBezTo>
                  <a:cubicBezTo>
                    <a:pt x="0" y="33303"/>
                    <a:pt x="393" y="32775"/>
                    <a:pt x="393" y="33303"/>
                  </a:cubicBezTo>
                  <a:cubicBezTo>
                    <a:pt x="393" y="33303"/>
                    <a:pt x="0" y="33832"/>
                    <a:pt x="0" y="33832"/>
                  </a:cubicBezTo>
                  <a:cubicBezTo>
                    <a:pt x="0" y="34361"/>
                    <a:pt x="786" y="35418"/>
                    <a:pt x="1180" y="35947"/>
                  </a:cubicBezTo>
                  <a:cubicBezTo>
                    <a:pt x="1180" y="35947"/>
                    <a:pt x="1573" y="35418"/>
                    <a:pt x="1573" y="35418"/>
                  </a:cubicBezTo>
                  <a:cubicBezTo>
                    <a:pt x="1967" y="34889"/>
                    <a:pt x="2360" y="35418"/>
                    <a:pt x="2754" y="35947"/>
                  </a:cubicBezTo>
                  <a:cubicBezTo>
                    <a:pt x="3147" y="35947"/>
                    <a:pt x="5114" y="36475"/>
                    <a:pt x="5114" y="35418"/>
                  </a:cubicBezTo>
                  <a:cubicBezTo>
                    <a:pt x="5114" y="35947"/>
                    <a:pt x="4721" y="35947"/>
                    <a:pt x="5114" y="36475"/>
                  </a:cubicBezTo>
                  <a:cubicBezTo>
                    <a:pt x="5114" y="37004"/>
                    <a:pt x="5901" y="37533"/>
                    <a:pt x="6295" y="37533"/>
                  </a:cubicBezTo>
                  <a:cubicBezTo>
                    <a:pt x="6688" y="38061"/>
                    <a:pt x="7081" y="38061"/>
                    <a:pt x="7475" y="38061"/>
                  </a:cubicBezTo>
                  <a:cubicBezTo>
                    <a:pt x="8262" y="38061"/>
                    <a:pt x="8262" y="37004"/>
                    <a:pt x="8655" y="37533"/>
                  </a:cubicBezTo>
                  <a:cubicBezTo>
                    <a:pt x="9442" y="37533"/>
                    <a:pt x="10622" y="37533"/>
                    <a:pt x="11016" y="37533"/>
                  </a:cubicBezTo>
                  <a:cubicBezTo>
                    <a:pt x="11409" y="37533"/>
                    <a:pt x="11409" y="37004"/>
                    <a:pt x="11803" y="36475"/>
                  </a:cubicBezTo>
                  <a:cubicBezTo>
                    <a:pt x="12196" y="36475"/>
                    <a:pt x="13377" y="37533"/>
                    <a:pt x="13377" y="38061"/>
                  </a:cubicBezTo>
                  <a:cubicBezTo>
                    <a:pt x="13377" y="38590"/>
                    <a:pt x="9442" y="38061"/>
                    <a:pt x="8655" y="38590"/>
                  </a:cubicBezTo>
                  <a:cubicBezTo>
                    <a:pt x="7868" y="38590"/>
                    <a:pt x="9049" y="39118"/>
                    <a:pt x="9442" y="39118"/>
                  </a:cubicBezTo>
                  <a:cubicBezTo>
                    <a:pt x="10229" y="39647"/>
                    <a:pt x="10622" y="39118"/>
                    <a:pt x="11409" y="39647"/>
                  </a:cubicBezTo>
                  <a:cubicBezTo>
                    <a:pt x="11016" y="39118"/>
                    <a:pt x="10229" y="39647"/>
                    <a:pt x="9442" y="39647"/>
                  </a:cubicBezTo>
                  <a:cubicBezTo>
                    <a:pt x="8262" y="39647"/>
                    <a:pt x="7081" y="39118"/>
                    <a:pt x="5901" y="39118"/>
                  </a:cubicBezTo>
                  <a:cubicBezTo>
                    <a:pt x="5114" y="39118"/>
                    <a:pt x="3540" y="39118"/>
                    <a:pt x="3540" y="40176"/>
                  </a:cubicBezTo>
                  <a:cubicBezTo>
                    <a:pt x="3147" y="40704"/>
                    <a:pt x="4327" y="41233"/>
                    <a:pt x="4721" y="41233"/>
                  </a:cubicBezTo>
                  <a:cubicBezTo>
                    <a:pt x="5114" y="41233"/>
                    <a:pt x="5901" y="40704"/>
                    <a:pt x="5901" y="40704"/>
                  </a:cubicBezTo>
                  <a:cubicBezTo>
                    <a:pt x="6295" y="41233"/>
                    <a:pt x="5901" y="41233"/>
                    <a:pt x="5901" y="41762"/>
                  </a:cubicBezTo>
                  <a:cubicBezTo>
                    <a:pt x="6295" y="42290"/>
                    <a:pt x="7081" y="42290"/>
                    <a:pt x="7475" y="42290"/>
                  </a:cubicBezTo>
                  <a:cubicBezTo>
                    <a:pt x="8262" y="42290"/>
                    <a:pt x="9049" y="42290"/>
                    <a:pt x="9836" y="42290"/>
                  </a:cubicBezTo>
                  <a:cubicBezTo>
                    <a:pt x="9836" y="42290"/>
                    <a:pt x="8262" y="42819"/>
                    <a:pt x="7868" y="42819"/>
                  </a:cubicBezTo>
                  <a:cubicBezTo>
                    <a:pt x="6295" y="43348"/>
                    <a:pt x="7475" y="44405"/>
                    <a:pt x="8262" y="44933"/>
                  </a:cubicBezTo>
                  <a:cubicBezTo>
                    <a:pt x="9049" y="45462"/>
                    <a:pt x="9836" y="45462"/>
                    <a:pt x="10622" y="45991"/>
                  </a:cubicBezTo>
                  <a:cubicBezTo>
                    <a:pt x="10622" y="45991"/>
                    <a:pt x="12196" y="45991"/>
                    <a:pt x="12196" y="45991"/>
                  </a:cubicBezTo>
                  <a:cubicBezTo>
                    <a:pt x="12196" y="45991"/>
                    <a:pt x="11409" y="45462"/>
                    <a:pt x="11409" y="44933"/>
                  </a:cubicBezTo>
                  <a:cubicBezTo>
                    <a:pt x="11409" y="44405"/>
                    <a:pt x="12196" y="44933"/>
                    <a:pt x="12196" y="44933"/>
                  </a:cubicBezTo>
                  <a:cubicBezTo>
                    <a:pt x="12590" y="45462"/>
                    <a:pt x="12983" y="44933"/>
                    <a:pt x="13377" y="44405"/>
                  </a:cubicBezTo>
                  <a:cubicBezTo>
                    <a:pt x="13377" y="44405"/>
                    <a:pt x="13770" y="43876"/>
                    <a:pt x="14163" y="43876"/>
                  </a:cubicBezTo>
                  <a:cubicBezTo>
                    <a:pt x="14557" y="44405"/>
                    <a:pt x="14163" y="45462"/>
                    <a:pt x="14163" y="45462"/>
                  </a:cubicBezTo>
                  <a:cubicBezTo>
                    <a:pt x="14557" y="45991"/>
                    <a:pt x="15737" y="44933"/>
                    <a:pt x="16131" y="44933"/>
                  </a:cubicBezTo>
                  <a:cubicBezTo>
                    <a:pt x="16918" y="44405"/>
                    <a:pt x="16918" y="44405"/>
                    <a:pt x="17311" y="44933"/>
                  </a:cubicBezTo>
                  <a:cubicBezTo>
                    <a:pt x="17704" y="45462"/>
                    <a:pt x="18098" y="44405"/>
                    <a:pt x="18491" y="44405"/>
                  </a:cubicBezTo>
                  <a:cubicBezTo>
                    <a:pt x="18885" y="43876"/>
                    <a:pt x="19672" y="44405"/>
                    <a:pt x="20065" y="44405"/>
                  </a:cubicBezTo>
                  <a:cubicBezTo>
                    <a:pt x="21245" y="44405"/>
                    <a:pt x="22819" y="44933"/>
                    <a:pt x="24000" y="45462"/>
                  </a:cubicBezTo>
                  <a:cubicBezTo>
                    <a:pt x="24786" y="45462"/>
                    <a:pt x="25573" y="46519"/>
                    <a:pt x="26360" y="46519"/>
                  </a:cubicBezTo>
                  <a:cubicBezTo>
                    <a:pt x="27147" y="46519"/>
                    <a:pt x="27934" y="47048"/>
                    <a:pt x="28327" y="47577"/>
                  </a:cubicBezTo>
                  <a:cubicBezTo>
                    <a:pt x="29114" y="48105"/>
                    <a:pt x="28721" y="48634"/>
                    <a:pt x="28721" y="49162"/>
                  </a:cubicBezTo>
                  <a:cubicBezTo>
                    <a:pt x="28721" y="49691"/>
                    <a:pt x="29508" y="50748"/>
                    <a:pt x="29901" y="50748"/>
                  </a:cubicBezTo>
                  <a:cubicBezTo>
                    <a:pt x="30295" y="51277"/>
                    <a:pt x="31081" y="50748"/>
                    <a:pt x="31475" y="51277"/>
                  </a:cubicBezTo>
                  <a:cubicBezTo>
                    <a:pt x="31475" y="52334"/>
                    <a:pt x="32262" y="52863"/>
                    <a:pt x="32655" y="53392"/>
                  </a:cubicBezTo>
                  <a:cubicBezTo>
                    <a:pt x="33049" y="53920"/>
                    <a:pt x="32655" y="54977"/>
                    <a:pt x="33049" y="55506"/>
                  </a:cubicBezTo>
                  <a:cubicBezTo>
                    <a:pt x="33049" y="56035"/>
                    <a:pt x="33836" y="56563"/>
                    <a:pt x="33836" y="57621"/>
                  </a:cubicBezTo>
                  <a:cubicBezTo>
                    <a:pt x="33836" y="58149"/>
                    <a:pt x="33442" y="58149"/>
                    <a:pt x="33836" y="58678"/>
                  </a:cubicBezTo>
                  <a:cubicBezTo>
                    <a:pt x="33836" y="58678"/>
                    <a:pt x="34229" y="59207"/>
                    <a:pt x="34229" y="59207"/>
                  </a:cubicBezTo>
                  <a:cubicBezTo>
                    <a:pt x="34229" y="59207"/>
                    <a:pt x="34229" y="59207"/>
                    <a:pt x="34229" y="59207"/>
                  </a:cubicBezTo>
                  <a:cubicBezTo>
                    <a:pt x="34622" y="58678"/>
                    <a:pt x="35409" y="59735"/>
                    <a:pt x="35016" y="60264"/>
                  </a:cubicBezTo>
                  <a:cubicBezTo>
                    <a:pt x="34622" y="60792"/>
                    <a:pt x="34622" y="60792"/>
                    <a:pt x="34622" y="61850"/>
                  </a:cubicBezTo>
                  <a:cubicBezTo>
                    <a:pt x="34622" y="61321"/>
                    <a:pt x="35409" y="60792"/>
                    <a:pt x="35803" y="61850"/>
                  </a:cubicBezTo>
                  <a:cubicBezTo>
                    <a:pt x="35803" y="62378"/>
                    <a:pt x="35803" y="62378"/>
                    <a:pt x="35803" y="62907"/>
                  </a:cubicBezTo>
                  <a:cubicBezTo>
                    <a:pt x="35803" y="62907"/>
                    <a:pt x="35803" y="63964"/>
                    <a:pt x="35803" y="63436"/>
                  </a:cubicBezTo>
                  <a:cubicBezTo>
                    <a:pt x="35803" y="63964"/>
                    <a:pt x="36590" y="63964"/>
                    <a:pt x="36590" y="63964"/>
                  </a:cubicBezTo>
                  <a:cubicBezTo>
                    <a:pt x="36196" y="63436"/>
                    <a:pt x="35016" y="66607"/>
                    <a:pt x="35409" y="64493"/>
                  </a:cubicBezTo>
                  <a:cubicBezTo>
                    <a:pt x="35409" y="64493"/>
                    <a:pt x="34622" y="63964"/>
                    <a:pt x="34622" y="64493"/>
                  </a:cubicBezTo>
                  <a:cubicBezTo>
                    <a:pt x="34622" y="64493"/>
                    <a:pt x="35016" y="64493"/>
                    <a:pt x="35016" y="64493"/>
                  </a:cubicBezTo>
                  <a:cubicBezTo>
                    <a:pt x="35016" y="65022"/>
                    <a:pt x="33836" y="65022"/>
                    <a:pt x="34229" y="65550"/>
                  </a:cubicBezTo>
                  <a:cubicBezTo>
                    <a:pt x="34229" y="65550"/>
                    <a:pt x="35409" y="66079"/>
                    <a:pt x="35016" y="66079"/>
                  </a:cubicBezTo>
                  <a:cubicBezTo>
                    <a:pt x="34229" y="67136"/>
                    <a:pt x="35803" y="67136"/>
                    <a:pt x="36196" y="66607"/>
                  </a:cubicBezTo>
                  <a:cubicBezTo>
                    <a:pt x="35803" y="67136"/>
                    <a:pt x="35409" y="67136"/>
                    <a:pt x="34622" y="67136"/>
                  </a:cubicBezTo>
                  <a:cubicBezTo>
                    <a:pt x="34622" y="67136"/>
                    <a:pt x="33836" y="68193"/>
                    <a:pt x="33836" y="68193"/>
                  </a:cubicBezTo>
                  <a:cubicBezTo>
                    <a:pt x="33836" y="68193"/>
                    <a:pt x="34229" y="68722"/>
                    <a:pt x="34229" y="68722"/>
                  </a:cubicBezTo>
                  <a:cubicBezTo>
                    <a:pt x="35016" y="69251"/>
                    <a:pt x="34622" y="69251"/>
                    <a:pt x="35016" y="69251"/>
                  </a:cubicBezTo>
                  <a:cubicBezTo>
                    <a:pt x="35409" y="69251"/>
                    <a:pt x="36983" y="70308"/>
                    <a:pt x="37377" y="69251"/>
                  </a:cubicBezTo>
                  <a:cubicBezTo>
                    <a:pt x="37377" y="67665"/>
                    <a:pt x="38163" y="68193"/>
                    <a:pt x="38557" y="67665"/>
                  </a:cubicBezTo>
                  <a:cubicBezTo>
                    <a:pt x="38557" y="67665"/>
                    <a:pt x="37770" y="64493"/>
                    <a:pt x="37770" y="64493"/>
                  </a:cubicBezTo>
                  <a:cubicBezTo>
                    <a:pt x="37770" y="65022"/>
                    <a:pt x="38557" y="66607"/>
                    <a:pt x="38557" y="66607"/>
                  </a:cubicBezTo>
                  <a:cubicBezTo>
                    <a:pt x="38950" y="67665"/>
                    <a:pt x="39344" y="66607"/>
                    <a:pt x="39737" y="66607"/>
                  </a:cubicBezTo>
                  <a:cubicBezTo>
                    <a:pt x="39737" y="66607"/>
                    <a:pt x="38557" y="68722"/>
                    <a:pt x="38557" y="68722"/>
                  </a:cubicBezTo>
                  <a:cubicBezTo>
                    <a:pt x="38557" y="68722"/>
                    <a:pt x="40131" y="68193"/>
                    <a:pt x="40131" y="68193"/>
                  </a:cubicBezTo>
                  <a:cubicBezTo>
                    <a:pt x="40524" y="68193"/>
                    <a:pt x="40918" y="68193"/>
                    <a:pt x="40918" y="68193"/>
                  </a:cubicBezTo>
                  <a:cubicBezTo>
                    <a:pt x="41311" y="68193"/>
                    <a:pt x="41704" y="67665"/>
                    <a:pt x="42098" y="67665"/>
                  </a:cubicBezTo>
                  <a:cubicBezTo>
                    <a:pt x="42098" y="68193"/>
                    <a:pt x="41704" y="68722"/>
                    <a:pt x="41311" y="68722"/>
                  </a:cubicBezTo>
                  <a:cubicBezTo>
                    <a:pt x="40918" y="68722"/>
                    <a:pt x="40131" y="68722"/>
                    <a:pt x="39737" y="69251"/>
                  </a:cubicBezTo>
                  <a:cubicBezTo>
                    <a:pt x="39344" y="69779"/>
                    <a:pt x="40524" y="69251"/>
                    <a:pt x="40524" y="69251"/>
                  </a:cubicBezTo>
                  <a:cubicBezTo>
                    <a:pt x="41311" y="69251"/>
                    <a:pt x="42098" y="69251"/>
                    <a:pt x="42885" y="69251"/>
                  </a:cubicBezTo>
                  <a:cubicBezTo>
                    <a:pt x="42491" y="69251"/>
                    <a:pt x="40918" y="69251"/>
                    <a:pt x="40918" y="69779"/>
                  </a:cubicBezTo>
                  <a:cubicBezTo>
                    <a:pt x="40918" y="69779"/>
                    <a:pt x="41704" y="70308"/>
                    <a:pt x="41704" y="70837"/>
                  </a:cubicBezTo>
                  <a:cubicBezTo>
                    <a:pt x="41704" y="70837"/>
                    <a:pt x="41704" y="71365"/>
                    <a:pt x="41704" y="71365"/>
                  </a:cubicBezTo>
                  <a:cubicBezTo>
                    <a:pt x="41704" y="71894"/>
                    <a:pt x="41311" y="71894"/>
                    <a:pt x="41704" y="72422"/>
                  </a:cubicBezTo>
                  <a:cubicBezTo>
                    <a:pt x="41704" y="72422"/>
                    <a:pt x="42491" y="71894"/>
                    <a:pt x="42885" y="71894"/>
                  </a:cubicBezTo>
                  <a:cubicBezTo>
                    <a:pt x="43278" y="71894"/>
                    <a:pt x="42885" y="71894"/>
                    <a:pt x="43278" y="72422"/>
                  </a:cubicBezTo>
                  <a:cubicBezTo>
                    <a:pt x="43672" y="72951"/>
                    <a:pt x="43672" y="73480"/>
                    <a:pt x="44065" y="74008"/>
                  </a:cubicBezTo>
                  <a:cubicBezTo>
                    <a:pt x="44065" y="74537"/>
                    <a:pt x="42885" y="74537"/>
                    <a:pt x="42885" y="74537"/>
                  </a:cubicBezTo>
                  <a:cubicBezTo>
                    <a:pt x="41311" y="72951"/>
                    <a:pt x="38950" y="71894"/>
                    <a:pt x="37377" y="72422"/>
                  </a:cubicBezTo>
                  <a:cubicBezTo>
                    <a:pt x="35803" y="72422"/>
                    <a:pt x="37770" y="74008"/>
                    <a:pt x="38557" y="74008"/>
                  </a:cubicBezTo>
                  <a:cubicBezTo>
                    <a:pt x="39737" y="74537"/>
                    <a:pt x="40524" y="76123"/>
                    <a:pt x="41704" y="76123"/>
                  </a:cubicBezTo>
                  <a:cubicBezTo>
                    <a:pt x="42098" y="76123"/>
                    <a:pt x="42491" y="75594"/>
                    <a:pt x="43278" y="75594"/>
                  </a:cubicBezTo>
                  <a:cubicBezTo>
                    <a:pt x="43278" y="76123"/>
                    <a:pt x="44459" y="76123"/>
                    <a:pt x="44459" y="76123"/>
                  </a:cubicBezTo>
                  <a:cubicBezTo>
                    <a:pt x="44852" y="76651"/>
                    <a:pt x="44459" y="77180"/>
                    <a:pt x="44459" y="77180"/>
                  </a:cubicBezTo>
                  <a:cubicBezTo>
                    <a:pt x="43278" y="77709"/>
                    <a:pt x="44852" y="78237"/>
                    <a:pt x="44459" y="78766"/>
                  </a:cubicBezTo>
                  <a:cubicBezTo>
                    <a:pt x="44459" y="79295"/>
                    <a:pt x="43672" y="78766"/>
                    <a:pt x="43672" y="79823"/>
                  </a:cubicBezTo>
                  <a:cubicBezTo>
                    <a:pt x="43672" y="80352"/>
                    <a:pt x="44459" y="80352"/>
                    <a:pt x="44459" y="80352"/>
                  </a:cubicBezTo>
                  <a:cubicBezTo>
                    <a:pt x="44065" y="80881"/>
                    <a:pt x="43278" y="79823"/>
                    <a:pt x="43278" y="80352"/>
                  </a:cubicBezTo>
                  <a:cubicBezTo>
                    <a:pt x="42885" y="80881"/>
                    <a:pt x="42885" y="81409"/>
                    <a:pt x="42885" y="81938"/>
                  </a:cubicBezTo>
                  <a:cubicBezTo>
                    <a:pt x="42885" y="81938"/>
                    <a:pt x="43672" y="81938"/>
                    <a:pt x="43672" y="81938"/>
                  </a:cubicBezTo>
                  <a:cubicBezTo>
                    <a:pt x="43672" y="82466"/>
                    <a:pt x="42885" y="82995"/>
                    <a:pt x="42491" y="82995"/>
                  </a:cubicBezTo>
                  <a:cubicBezTo>
                    <a:pt x="42098" y="82995"/>
                    <a:pt x="41704" y="82995"/>
                    <a:pt x="41311" y="82995"/>
                  </a:cubicBezTo>
                  <a:cubicBezTo>
                    <a:pt x="40918" y="82466"/>
                    <a:pt x="40524" y="82466"/>
                    <a:pt x="40131" y="82995"/>
                  </a:cubicBezTo>
                  <a:cubicBezTo>
                    <a:pt x="39737" y="83524"/>
                    <a:pt x="39737" y="82995"/>
                    <a:pt x="39344" y="83524"/>
                  </a:cubicBezTo>
                  <a:cubicBezTo>
                    <a:pt x="39344" y="83524"/>
                    <a:pt x="40524" y="85110"/>
                    <a:pt x="40918" y="85110"/>
                  </a:cubicBezTo>
                  <a:cubicBezTo>
                    <a:pt x="40918" y="84581"/>
                    <a:pt x="40918" y="84581"/>
                    <a:pt x="40524" y="84581"/>
                  </a:cubicBezTo>
                  <a:cubicBezTo>
                    <a:pt x="40524" y="84581"/>
                    <a:pt x="41704" y="84581"/>
                    <a:pt x="41704" y="84581"/>
                  </a:cubicBezTo>
                  <a:cubicBezTo>
                    <a:pt x="41704" y="84581"/>
                    <a:pt x="43672" y="83524"/>
                    <a:pt x="43672" y="84052"/>
                  </a:cubicBezTo>
                  <a:cubicBezTo>
                    <a:pt x="43278" y="84052"/>
                    <a:pt x="42885" y="84052"/>
                    <a:pt x="42491" y="84581"/>
                  </a:cubicBezTo>
                  <a:cubicBezTo>
                    <a:pt x="42885" y="84052"/>
                    <a:pt x="43672" y="85110"/>
                    <a:pt x="43278" y="85110"/>
                  </a:cubicBezTo>
                  <a:cubicBezTo>
                    <a:pt x="43672" y="85110"/>
                    <a:pt x="44852" y="85638"/>
                    <a:pt x="45245" y="85638"/>
                  </a:cubicBezTo>
                  <a:cubicBezTo>
                    <a:pt x="44852" y="85638"/>
                    <a:pt x="44065" y="85638"/>
                    <a:pt x="44065" y="85638"/>
                  </a:cubicBezTo>
                  <a:cubicBezTo>
                    <a:pt x="44065" y="85638"/>
                    <a:pt x="45639" y="87224"/>
                    <a:pt x="45639" y="87224"/>
                  </a:cubicBezTo>
                  <a:cubicBezTo>
                    <a:pt x="44459" y="87224"/>
                    <a:pt x="43672" y="85110"/>
                    <a:pt x="42491" y="85110"/>
                  </a:cubicBezTo>
                  <a:cubicBezTo>
                    <a:pt x="41704" y="85110"/>
                    <a:pt x="39737" y="84581"/>
                    <a:pt x="39344" y="85638"/>
                  </a:cubicBezTo>
                  <a:cubicBezTo>
                    <a:pt x="39344" y="86167"/>
                    <a:pt x="38950" y="86167"/>
                    <a:pt x="38557" y="86696"/>
                  </a:cubicBezTo>
                  <a:cubicBezTo>
                    <a:pt x="38163" y="86696"/>
                    <a:pt x="38163" y="87753"/>
                    <a:pt x="38557" y="87224"/>
                  </a:cubicBezTo>
                  <a:cubicBezTo>
                    <a:pt x="39344" y="87224"/>
                    <a:pt x="40131" y="86696"/>
                    <a:pt x="40524" y="85638"/>
                  </a:cubicBezTo>
                  <a:cubicBezTo>
                    <a:pt x="40524" y="86167"/>
                    <a:pt x="41311" y="86167"/>
                    <a:pt x="41311" y="86167"/>
                  </a:cubicBezTo>
                  <a:cubicBezTo>
                    <a:pt x="41704" y="86167"/>
                    <a:pt x="42491" y="87753"/>
                    <a:pt x="42491" y="86167"/>
                  </a:cubicBezTo>
                  <a:cubicBezTo>
                    <a:pt x="42491" y="85638"/>
                    <a:pt x="43278" y="86696"/>
                    <a:pt x="43278" y="86696"/>
                  </a:cubicBezTo>
                  <a:cubicBezTo>
                    <a:pt x="43278" y="86696"/>
                    <a:pt x="44852" y="86696"/>
                    <a:pt x="44459" y="87224"/>
                  </a:cubicBezTo>
                  <a:cubicBezTo>
                    <a:pt x="44459" y="87224"/>
                    <a:pt x="44065" y="87224"/>
                    <a:pt x="44065" y="87224"/>
                  </a:cubicBezTo>
                  <a:cubicBezTo>
                    <a:pt x="44065" y="87224"/>
                    <a:pt x="44852" y="87753"/>
                    <a:pt x="44852" y="87753"/>
                  </a:cubicBezTo>
                  <a:cubicBezTo>
                    <a:pt x="44459" y="87753"/>
                    <a:pt x="43672" y="87753"/>
                    <a:pt x="43278" y="87224"/>
                  </a:cubicBezTo>
                  <a:cubicBezTo>
                    <a:pt x="42885" y="86696"/>
                    <a:pt x="42885" y="87224"/>
                    <a:pt x="42885" y="87753"/>
                  </a:cubicBezTo>
                  <a:cubicBezTo>
                    <a:pt x="42885" y="87224"/>
                    <a:pt x="40524" y="86696"/>
                    <a:pt x="40131" y="86696"/>
                  </a:cubicBezTo>
                  <a:cubicBezTo>
                    <a:pt x="39737" y="86696"/>
                    <a:pt x="37377" y="87753"/>
                    <a:pt x="37770" y="88810"/>
                  </a:cubicBezTo>
                  <a:cubicBezTo>
                    <a:pt x="38163" y="89339"/>
                    <a:pt x="40524" y="88281"/>
                    <a:pt x="40918" y="88281"/>
                  </a:cubicBezTo>
                  <a:cubicBezTo>
                    <a:pt x="41311" y="88281"/>
                    <a:pt x="42098" y="88281"/>
                    <a:pt x="42491" y="88810"/>
                  </a:cubicBezTo>
                  <a:cubicBezTo>
                    <a:pt x="42491" y="88810"/>
                    <a:pt x="44065" y="89339"/>
                    <a:pt x="44065" y="89339"/>
                  </a:cubicBezTo>
                  <a:cubicBezTo>
                    <a:pt x="44065" y="89867"/>
                    <a:pt x="42098" y="88810"/>
                    <a:pt x="42098" y="88810"/>
                  </a:cubicBezTo>
                  <a:cubicBezTo>
                    <a:pt x="41311" y="88281"/>
                    <a:pt x="40131" y="88810"/>
                    <a:pt x="39344" y="88810"/>
                  </a:cubicBezTo>
                  <a:cubicBezTo>
                    <a:pt x="36590" y="89867"/>
                    <a:pt x="39737" y="90925"/>
                    <a:pt x="40524" y="90396"/>
                  </a:cubicBezTo>
                  <a:cubicBezTo>
                    <a:pt x="40131" y="90925"/>
                    <a:pt x="39737" y="91453"/>
                    <a:pt x="38950" y="91453"/>
                  </a:cubicBezTo>
                  <a:cubicBezTo>
                    <a:pt x="37770" y="91982"/>
                    <a:pt x="39737" y="92511"/>
                    <a:pt x="39737" y="92511"/>
                  </a:cubicBezTo>
                  <a:cubicBezTo>
                    <a:pt x="39737" y="92511"/>
                    <a:pt x="38163" y="91982"/>
                    <a:pt x="38163" y="93039"/>
                  </a:cubicBezTo>
                  <a:cubicBezTo>
                    <a:pt x="38163" y="94625"/>
                    <a:pt x="38950" y="93568"/>
                    <a:pt x="39737" y="93039"/>
                  </a:cubicBezTo>
                  <a:cubicBezTo>
                    <a:pt x="40524" y="92511"/>
                    <a:pt x="41311" y="91453"/>
                    <a:pt x="42098" y="90925"/>
                  </a:cubicBezTo>
                  <a:cubicBezTo>
                    <a:pt x="42491" y="90925"/>
                    <a:pt x="44852" y="89339"/>
                    <a:pt x="44852" y="90396"/>
                  </a:cubicBezTo>
                  <a:cubicBezTo>
                    <a:pt x="44852" y="90396"/>
                    <a:pt x="43672" y="90396"/>
                    <a:pt x="43672" y="90396"/>
                  </a:cubicBezTo>
                  <a:cubicBezTo>
                    <a:pt x="43672" y="90396"/>
                    <a:pt x="44459" y="90396"/>
                    <a:pt x="44852" y="90925"/>
                  </a:cubicBezTo>
                  <a:cubicBezTo>
                    <a:pt x="43672" y="89867"/>
                    <a:pt x="38557" y="94096"/>
                    <a:pt x="38950" y="94625"/>
                  </a:cubicBezTo>
                  <a:cubicBezTo>
                    <a:pt x="38950" y="95154"/>
                    <a:pt x="41311" y="94096"/>
                    <a:pt x="41704" y="94096"/>
                  </a:cubicBezTo>
                  <a:cubicBezTo>
                    <a:pt x="41704" y="94096"/>
                    <a:pt x="40131" y="94625"/>
                    <a:pt x="39737" y="95154"/>
                  </a:cubicBezTo>
                  <a:cubicBezTo>
                    <a:pt x="39737" y="95154"/>
                    <a:pt x="40524" y="97268"/>
                    <a:pt x="40918" y="96740"/>
                  </a:cubicBezTo>
                  <a:cubicBezTo>
                    <a:pt x="41311" y="96211"/>
                    <a:pt x="41704" y="95154"/>
                    <a:pt x="42098" y="95154"/>
                  </a:cubicBezTo>
                  <a:cubicBezTo>
                    <a:pt x="42491" y="95154"/>
                    <a:pt x="44065" y="95682"/>
                    <a:pt x="44065" y="95682"/>
                  </a:cubicBezTo>
                  <a:cubicBezTo>
                    <a:pt x="44065" y="95682"/>
                    <a:pt x="42491" y="95682"/>
                    <a:pt x="42491" y="95682"/>
                  </a:cubicBezTo>
                  <a:cubicBezTo>
                    <a:pt x="41704" y="95682"/>
                    <a:pt x="41311" y="96211"/>
                    <a:pt x="40918" y="96740"/>
                  </a:cubicBezTo>
                  <a:cubicBezTo>
                    <a:pt x="40918" y="97268"/>
                    <a:pt x="40918" y="97797"/>
                    <a:pt x="40918" y="98325"/>
                  </a:cubicBezTo>
                  <a:cubicBezTo>
                    <a:pt x="41311" y="99911"/>
                    <a:pt x="41311" y="99383"/>
                    <a:pt x="42098" y="98854"/>
                  </a:cubicBezTo>
                  <a:cubicBezTo>
                    <a:pt x="41704" y="99383"/>
                    <a:pt x="41311" y="101497"/>
                    <a:pt x="41704" y="102026"/>
                  </a:cubicBezTo>
                  <a:cubicBezTo>
                    <a:pt x="41704" y="102026"/>
                    <a:pt x="42885" y="99911"/>
                    <a:pt x="43278" y="99911"/>
                  </a:cubicBezTo>
                  <a:cubicBezTo>
                    <a:pt x="43278" y="100440"/>
                    <a:pt x="42885" y="100969"/>
                    <a:pt x="43278" y="101497"/>
                  </a:cubicBezTo>
                  <a:cubicBezTo>
                    <a:pt x="43278" y="102026"/>
                    <a:pt x="43672" y="100969"/>
                    <a:pt x="44065" y="100969"/>
                  </a:cubicBezTo>
                  <a:cubicBezTo>
                    <a:pt x="44852" y="99911"/>
                    <a:pt x="43278" y="98854"/>
                    <a:pt x="43278" y="98325"/>
                  </a:cubicBezTo>
                  <a:cubicBezTo>
                    <a:pt x="43278" y="98325"/>
                    <a:pt x="44065" y="99911"/>
                    <a:pt x="44459" y="99911"/>
                  </a:cubicBezTo>
                  <a:cubicBezTo>
                    <a:pt x="44852" y="100440"/>
                    <a:pt x="44852" y="99911"/>
                    <a:pt x="45245" y="99383"/>
                  </a:cubicBezTo>
                  <a:cubicBezTo>
                    <a:pt x="44852" y="99383"/>
                    <a:pt x="46032" y="100969"/>
                    <a:pt x="45639" y="101497"/>
                  </a:cubicBezTo>
                  <a:cubicBezTo>
                    <a:pt x="46032" y="100969"/>
                    <a:pt x="44852" y="99911"/>
                    <a:pt x="44852" y="100969"/>
                  </a:cubicBezTo>
                  <a:cubicBezTo>
                    <a:pt x="44852" y="102026"/>
                    <a:pt x="45639" y="103083"/>
                    <a:pt x="44852" y="103612"/>
                  </a:cubicBezTo>
                  <a:cubicBezTo>
                    <a:pt x="44852" y="103612"/>
                    <a:pt x="44852" y="102026"/>
                    <a:pt x="44852" y="102026"/>
                  </a:cubicBezTo>
                  <a:cubicBezTo>
                    <a:pt x="44852" y="101497"/>
                    <a:pt x="44065" y="102555"/>
                    <a:pt x="43672" y="102555"/>
                  </a:cubicBezTo>
                  <a:cubicBezTo>
                    <a:pt x="43278" y="102555"/>
                    <a:pt x="42885" y="103612"/>
                    <a:pt x="42885" y="104140"/>
                  </a:cubicBezTo>
                  <a:cubicBezTo>
                    <a:pt x="42491" y="105198"/>
                    <a:pt x="43672" y="104140"/>
                    <a:pt x="43672" y="104669"/>
                  </a:cubicBezTo>
                  <a:cubicBezTo>
                    <a:pt x="44065" y="105198"/>
                    <a:pt x="43278" y="105726"/>
                    <a:pt x="43278" y="105726"/>
                  </a:cubicBezTo>
                  <a:cubicBezTo>
                    <a:pt x="43278" y="105726"/>
                    <a:pt x="44065" y="105198"/>
                    <a:pt x="44459" y="106255"/>
                  </a:cubicBezTo>
                  <a:cubicBezTo>
                    <a:pt x="44459" y="107312"/>
                    <a:pt x="45245" y="107841"/>
                    <a:pt x="45245" y="108370"/>
                  </a:cubicBezTo>
                  <a:cubicBezTo>
                    <a:pt x="44852" y="109427"/>
                    <a:pt x="45245" y="109427"/>
                    <a:pt x="46032" y="110484"/>
                  </a:cubicBezTo>
                  <a:cubicBezTo>
                    <a:pt x="46426" y="111013"/>
                    <a:pt x="46819" y="112070"/>
                    <a:pt x="47213" y="111013"/>
                  </a:cubicBezTo>
                  <a:cubicBezTo>
                    <a:pt x="47213" y="111013"/>
                    <a:pt x="47606" y="113656"/>
                    <a:pt x="48000" y="113656"/>
                  </a:cubicBezTo>
                  <a:cubicBezTo>
                    <a:pt x="48393" y="114185"/>
                    <a:pt x="48000" y="113656"/>
                    <a:pt x="48393" y="113656"/>
                  </a:cubicBezTo>
                  <a:cubicBezTo>
                    <a:pt x="48786" y="114185"/>
                    <a:pt x="49180" y="114713"/>
                    <a:pt x="49573" y="115242"/>
                  </a:cubicBezTo>
                  <a:cubicBezTo>
                    <a:pt x="50360" y="115770"/>
                    <a:pt x="51147" y="116299"/>
                    <a:pt x="51934" y="115770"/>
                  </a:cubicBezTo>
                  <a:cubicBezTo>
                    <a:pt x="52327" y="115770"/>
                    <a:pt x="53508" y="115770"/>
                    <a:pt x="53508" y="115242"/>
                  </a:cubicBezTo>
                  <a:cubicBezTo>
                    <a:pt x="53508" y="115242"/>
                    <a:pt x="53508" y="116828"/>
                    <a:pt x="53508" y="116828"/>
                  </a:cubicBezTo>
                  <a:cubicBezTo>
                    <a:pt x="53508" y="116828"/>
                    <a:pt x="54295" y="114713"/>
                    <a:pt x="54295" y="115242"/>
                  </a:cubicBezTo>
                  <a:cubicBezTo>
                    <a:pt x="54688" y="115242"/>
                    <a:pt x="54295" y="115770"/>
                    <a:pt x="54295" y="115770"/>
                  </a:cubicBezTo>
                  <a:cubicBezTo>
                    <a:pt x="54295" y="116299"/>
                    <a:pt x="54688" y="116299"/>
                    <a:pt x="54688" y="116299"/>
                  </a:cubicBezTo>
                  <a:cubicBezTo>
                    <a:pt x="54688" y="116299"/>
                    <a:pt x="53508" y="116828"/>
                    <a:pt x="53901" y="117356"/>
                  </a:cubicBezTo>
                  <a:cubicBezTo>
                    <a:pt x="54295" y="117356"/>
                    <a:pt x="54295" y="117356"/>
                    <a:pt x="54688" y="116828"/>
                  </a:cubicBezTo>
                  <a:cubicBezTo>
                    <a:pt x="55081" y="117356"/>
                    <a:pt x="54688" y="117885"/>
                    <a:pt x="54688" y="117885"/>
                  </a:cubicBezTo>
                  <a:cubicBezTo>
                    <a:pt x="54688" y="118414"/>
                    <a:pt x="55868" y="116828"/>
                    <a:pt x="55868" y="117356"/>
                  </a:cubicBezTo>
                  <a:cubicBezTo>
                    <a:pt x="55868" y="117885"/>
                    <a:pt x="55081" y="118414"/>
                    <a:pt x="55081" y="118942"/>
                  </a:cubicBezTo>
                  <a:cubicBezTo>
                    <a:pt x="55081" y="118414"/>
                    <a:pt x="56262" y="117885"/>
                    <a:pt x="55868" y="118942"/>
                  </a:cubicBezTo>
                  <a:cubicBezTo>
                    <a:pt x="55868" y="118942"/>
                    <a:pt x="55868" y="118942"/>
                    <a:pt x="55868" y="118414"/>
                  </a:cubicBezTo>
                  <a:cubicBezTo>
                    <a:pt x="55868" y="119471"/>
                    <a:pt x="57049" y="117885"/>
                    <a:pt x="57049" y="117885"/>
                  </a:cubicBezTo>
                  <a:cubicBezTo>
                    <a:pt x="57442" y="118414"/>
                    <a:pt x="57049" y="119471"/>
                    <a:pt x="57049" y="120000"/>
                  </a:cubicBezTo>
                  <a:cubicBezTo>
                    <a:pt x="56655" y="118942"/>
                    <a:pt x="60196" y="118942"/>
                    <a:pt x="57836" y="117356"/>
                  </a:cubicBezTo>
                  <a:cubicBezTo>
                    <a:pt x="58229" y="117356"/>
                    <a:pt x="60196" y="117356"/>
                    <a:pt x="59016" y="116828"/>
                  </a:cubicBezTo>
                  <a:cubicBezTo>
                    <a:pt x="57836" y="115770"/>
                    <a:pt x="59409" y="116299"/>
                    <a:pt x="59803" y="115242"/>
                  </a:cubicBezTo>
                  <a:cubicBezTo>
                    <a:pt x="59803" y="115242"/>
                    <a:pt x="58622" y="115242"/>
                    <a:pt x="58622" y="115242"/>
                  </a:cubicBezTo>
                  <a:cubicBezTo>
                    <a:pt x="59016" y="114713"/>
                    <a:pt x="59409" y="114185"/>
                    <a:pt x="59803" y="114185"/>
                  </a:cubicBezTo>
                  <a:cubicBezTo>
                    <a:pt x="60590" y="113127"/>
                    <a:pt x="59409" y="113656"/>
                    <a:pt x="59409" y="113127"/>
                  </a:cubicBezTo>
                  <a:cubicBezTo>
                    <a:pt x="59409" y="113127"/>
                    <a:pt x="60590" y="112599"/>
                    <a:pt x="60590" y="112070"/>
                  </a:cubicBezTo>
                  <a:cubicBezTo>
                    <a:pt x="60590" y="111541"/>
                    <a:pt x="60590" y="110484"/>
                    <a:pt x="60196" y="109955"/>
                  </a:cubicBezTo>
                  <a:cubicBezTo>
                    <a:pt x="59803" y="109955"/>
                    <a:pt x="60590" y="109427"/>
                    <a:pt x="60196" y="108898"/>
                  </a:cubicBezTo>
                  <a:cubicBezTo>
                    <a:pt x="60196" y="108898"/>
                    <a:pt x="59409" y="108370"/>
                    <a:pt x="59409" y="108370"/>
                  </a:cubicBezTo>
                  <a:cubicBezTo>
                    <a:pt x="59409" y="108370"/>
                    <a:pt x="60983" y="107841"/>
                    <a:pt x="61377" y="107841"/>
                  </a:cubicBezTo>
                  <a:cubicBezTo>
                    <a:pt x="62557" y="107841"/>
                    <a:pt x="61377" y="107312"/>
                    <a:pt x="60983" y="106784"/>
                  </a:cubicBezTo>
                  <a:cubicBezTo>
                    <a:pt x="60983" y="106784"/>
                    <a:pt x="62950" y="106784"/>
                    <a:pt x="62950" y="106784"/>
                  </a:cubicBezTo>
                  <a:cubicBezTo>
                    <a:pt x="62557" y="106255"/>
                    <a:pt x="61770" y="106255"/>
                    <a:pt x="61377" y="105726"/>
                  </a:cubicBezTo>
                  <a:cubicBezTo>
                    <a:pt x="61377" y="105726"/>
                    <a:pt x="62950" y="106255"/>
                    <a:pt x="62950" y="105726"/>
                  </a:cubicBezTo>
                  <a:cubicBezTo>
                    <a:pt x="63344" y="105726"/>
                    <a:pt x="62950" y="105726"/>
                    <a:pt x="62950" y="105198"/>
                  </a:cubicBezTo>
                  <a:cubicBezTo>
                    <a:pt x="63344" y="105198"/>
                    <a:pt x="63344" y="105198"/>
                    <a:pt x="63344" y="105198"/>
                  </a:cubicBezTo>
                  <a:cubicBezTo>
                    <a:pt x="63737" y="104669"/>
                    <a:pt x="62163" y="104140"/>
                    <a:pt x="62163" y="104140"/>
                  </a:cubicBezTo>
                  <a:cubicBezTo>
                    <a:pt x="62163" y="104140"/>
                    <a:pt x="64131" y="104140"/>
                    <a:pt x="63737" y="103612"/>
                  </a:cubicBezTo>
                  <a:cubicBezTo>
                    <a:pt x="63737" y="103083"/>
                    <a:pt x="64131" y="103083"/>
                    <a:pt x="63344" y="102555"/>
                  </a:cubicBezTo>
                  <a:cubicBezTo>
                    <a:pt x="63344" y="102555"/>
                    <a:pt x="62163" y="102555"/>
                    <a:pt x="62163" y="102026"/>
                  </a:cubicBezTo>
                  <a:cubicBezTo>
                    <a:pt x="62163" y="102026"/>
                    <a:pt x="64131" y="101497"/>
                    <a:pt x="64131" y="101497"/>
                  </a:cubicBezTo>
                  <a:cubicBezTo>
                    <a:pt x="64918" y="101497"/>
                    <a:pt x="64524" y="99911"/>
                    <a:pt x="63737" y="99911"/>
                  </a:cubicBezTo>
                  <a:cubicBezTo>
                    <a:pt x="63344" y="99383"/>
                    <a:pt x="62163" y="98854"/>
                    <a:pt x="63344" y="98325"/>
                  </a:cubicBezTo>
                  <a:cubicBezTo>
                    <a:pt x="64131" y="98325"/>
                    <a:pt x="65311" y="98854"/>
                    <a:pt x="65704" y="97797"/>
                  </a:cubicBezTo>
                  <a:cubicBezTo>
                    <a:pt x="65704" y="97797"/>
                    <a:pt x="64918" y="96740"/>
                    <a:pt x="64918" y="96740"/>
                  </a:cubicBezTo>
                  <a:cubicBezTo>
                    <a:pt x="64918" y="96211"/>
                    <a:pt x="65704" y="96211"/>
                    <a:pt x="65704" y="96211"/>
                  </a:cubicBezTo>
                  <a:cubicBezTo>
                    <a:pt x="66098" y="95682"/>
                    <a:pt x="66885" y="95682"/>
                    <a:pt x="67672" y="96211"/>
                  </a:cubicBezTo>
                  <a:cubicBezTo>
                    <a:pt x="67672" y="96211"/>
                    <a:pt x="68459" y="96211"/>
                    <a:pt x="68459" y="96211"/>
                  </a:cubicBezTo>
                  <a:cubicBezTo>
                    <a:pt x="68852" y="95682"/>
                    <a:pt x="68065" y="95154"/>
                    <a:pt x="68065" y="94625"/>
                  </a:cubicBezTo>
                  <a:cubicBezTo>
                    <a:pt x="68459" y="94096"/>
                    <a:pt x="69639" y="91982"/>
                    <a:pt x="70426" y="93039"/>
                  </a:cubicBezTo>
                  <a:cubicBezTo>
                    <a:pt x="70032" y="92511"/>
                    <a:pt x="68852" y="95682"/>
                    <a:pt x="69245" y="95682"/>
                  </a:cubicBezTo>
                  <a:cubicBezTo>
                    <a:pt x="69639" y="96211"/>
                    <a:pt x="70426" y="94625"/>
                    <a:pt x="71213" y="94625"/>
                  </a:cubicBezTo>
                  <a:cubicBezTo>
                    <a:pt x="71213" y="94625"/>
                    <a:pt x="72000" y="95154"/>
                    <a:pt x="72000" y="95154"/>
                  </a:cubicBezTo>
                  <a:cubicBezTo>
                    <a:pt x="72000" y="95154"/>
                    <a:pt x="72000" y="94096"/>
                    <a:pt x="72000" y="94096"/>
                  </a:cubicBezTo>
                  <a:cubicBezTo>
                    <a:pt x="73180" y="94625"/>
                    <a:pt x="73180" y="94096"/>
                    <a:pt x="73573" y="93568"/>
                  </a:cubicBezTo>
                  <a:cubicBezTo>
                    <a:pt x="73967" y="93039"/>
                    <a:pt x="74360" y="93039"/>
                    <a:pt x="74754" y="93039"/>
                  </a:cubicBezTo>
                  <a:cubicBezTo>
                    <a:pt x="75540" y="92511"/>
                    <a:pt x="75540" y="91982"/>
                    <a:pt x="75934" y="91453"/>
                  </a:cubicBezTo>
                  <a:cubicBezTo>
                    <a:pt x="76327" y="90925"/>
                    <a:pt x="77114" y="89867"/>
                    <a:pt x="77508" y="88810"/>
                  </a:cubicBezTo>
                  <a:cubicBezTo>
                    <a:pt x="78295" y="87753"/>
                    <a:pt x="78295" y="87224"/>
                    <a:pt x="79081" y="87224"/>
                  </a:cubicBezTo>
                  <a:cubicBezTo>
                    <a:pt x="79475" y="86696"/>
                    <a:pt x="80655" y="86696"/>
                    <a:pt x="80655" y="85638"/>
                  </a:cubicBezTo>
                  <a:cubicBezTo>
                    <a:pt x="80262" y="85638"/>
                    <a:pt x="79868" y="82995"/>
                    <a:pt x="79868" y="82995"/>
                  </a:cubicBezTo>
                  <a:cubicBezTo>
                    <a:pt x="80262" y="82995"/>
                    <a:pt x="81442" y="84581"/>
                    <a:pt x="81836" y="84581"/>
                  </a:cubicBezTo>
                  <a:cubicBezTo>
                    <a:pt x="82229" y="85110"/>
                    <a:pt x="82622" y="85110"/>
                    <a:pt x="83016" y="85110"/>
                  </a:cubicBezTo>
                  <a:cubicBezTo>
                    <a:pt x="83016" y="85110"/>
                    <a:pt x="83803" y="84581"/>
                    <a:pt x="83803" y="84581"/>
                  </a:cubicBezTo>
                  <a:cubicBezTo>
                    <a:pt x="84196" y="84581"/>
                    <a:pt x="84590" y="85110"/>
                    <a:pt x="84983" y="84581"/>
                  </a:cubicBezTo>
                  <a:cubicBezTo>
                    <a:pt x="84983" y="84581"/>
                    <a:pt x="84196" y="83524"/>
                    <a:pt x="85377" y="84052"/>
                  </a:cubicBezTo>
                  <a:cubicBezTo>
                    <a:pt x="86163" y="84052"/>
                    <a:pt x="86950" y="84052"/>
                    <a:pt x="87737" y="83524"/>
                  </a:cubicBezTo>
                  <a:cubicBezTo>
                    <a:pt x="89704" y="82995"/>
                    <a:pt x="91278" y="82466"/>
                    <a:pt x="93245" y="81409"/>
                  </a:cubicBezTo>
                  <a:cubicBezTo>
                    <a:pt x="93639" y="80881"/>
                    <a:pt x="99934" y="75594"/>
                    <a:pt x="100327" y="75594"/>
                  </a:cubicBezTo>
                  <a:cubicBezTo>
                    <a:pt x="99934" y="75594"/>
                    <a:pt x="97180" y="75594"/>
                    <a:pt x="96786" y="75594"/>
                  </a:cubicBezTo>
                  <a:cubicBezTo>
                    <a:pt x="96000" y="75066"/>
                    <a:pt x="95213" y="74537"/>
                    <a:pt x="94426" y="74537"/>
                  </a:cubicBezTo>
                  <a:cubicBezTo>
                    <a:pt x="93639" y="74537"/>
                    <a:pt x="92852" y="75066"/>
                    <a:pt x="92459" y="75066"/>
                  </a:cubicBezTo>
                  <a:cubicBezTo>
                    <a:pt x="91672" y="75594"/>
                    <a:pt x="91672" y="74537"/>
                    <a:pt x="91278" y="75066"/>
                  </a:cubicBezTo>
                  <a:cubicBezTo>
                    <a:pt x="90885" y="75066"/>
                    <a:pt x="90491" y="76123"/>
                    <a:pt x="90098" y="76123"/>
                  </a:cubicBezTo>
                  <a:cubicBezTo>
                    <a:pt x="88524" y="76123"/>
                    <a:pt x="91278" y="74008"/>
                    <a:pt x="91672" y="74537"/>
                  </a:cubicBezTo>
                  <a:cubicBezTo>
                    <a:pt x="91278" y="74008"/>
                    <a:pt x="90098" y="74537"/>
                    <a:pt x="89704" y="74537"/>
                  </a:cubicBezTo>
                  <a:cubicBezTo>
                    <a:pt x="88524" y="74537"/>
                    <a:pt x="87737" y="74008"/>
                    <a:pt x="86950" y="74008"/>
                  </a:cubicBezTo>
                  <a:cubicBezTo>
                    <a:pt x="87344" y="74008"/>
                    <a:pt x="88524" y="72951"/>
                    <a:pt x="88918" y="72422"/>
                  </a:cubicBezTo>
                  <a:cubicBezTo>
                    <a:pt x="88918" y="70837"/>
                    <a:pt x="89704" y="71365"/>
                    <a:pt x="90098" y="71894"/>
                  </a:cubicBezTo>
                  <a:cubicBezTo>
                    <a:pt x="90885" y="71894"/>
                    <a:pt x="94032" y="70837"/>
                    <a:pt x="94426" y="70308"/>
                  </a:cubicBezTo>
                  <a:cubicBezTo>
                    <a:pt x="94426" y="69779"/>
                    <a:pt x="92459" y="69251"/>
                    <a:pt x="92065" y="68722"/>
                  </a:cubicBezTo>
                  <a:cubicBezTo>
                    <a:pt x="92459" y="69251"/>
                    <a:pt x="94032" y="69779"/>
                    <a:pt x="94426" y="69779"/>
                  </a:cubicBezTo>
                  <a:cubicBezTo>
                    <a:pt x="94819" y="70308"/>
                    <a:pt x="96393" y="70308"/>
                    <a:pt x="96393" y="71365"/>
                  </a:cubicBezTo>
                  <a:cubicBezTo>
                    <a:pt x="96000" y="72951"/>
                    <a:pt x="96786" y="73480"/>
                    <a:pt x="97573" y="73480"/>
                  </a:cubicBezTo>
                  <a:cubicBezTo>
                    <a:pt x="97573" y="73480"/>
                    <a:pt x="99934" y="73480"/>
                    <a:pt x="99540" y="72951"/>
                  </a:cubicBezTo>
                  <a:cubicBezTo>
                    <a:pt x="99540" y="72951"/>
                    <a:pt x="99540" y="74008"/>
                    <a:pt x="99934" y="74008"/>
                  </a:cubicBezTo>
                  <a:cubicBezTo>
                    <a:pt x="100721" y="73480"/>
                    <a:pt x="101114" y="71894"/>
                    <a:pt x="101114" y="70837"/>
                  </a:cubicBezTo>
                  <a:cubicBezTo>
                    <a:pt x="101114" y="70308"/>
                    <a:pt x="101114" y="68193"/>
                    <a:pt x="100327" y="68722"/>
                  </a:cubicBezTo>
                  <a:cubicBezTo>
                    <a:pt x="99540" y="69779"/>
                    <a:pt x="99934" y="68722"/>
                    <a:pt x="99540" y="68193"/>
                  </a:cubicBezTo>
                  <a:cubicBezTo>
                    <a:pt x="98754" y="67136"/>
                    <a:pt x="97573" y="66607"/>
                    <a:pt x="96393" y="65550"/>
                  </a:cubicBezTo>
                  <a:cubicBezTo>
                    <a:pt x="96000" y="65022"/>
                    <a:pt x="95606" y="65022"/>
                    <a:pt x="95213" y="64493"/>
                  </a:cubicBezTo>
                  <a:cubicBezTo>
                    <a:pt x="95213" y="64493"/>
                    <a:pt x="93639" y="65022"/>
                    <a:pt x="93639" y="65550"/>
                  </a:cubicBezTo>
                  <a:cubicBezTo>
                    <a:pt x="93639" y="65550"/>
                    <a:pt x="94032" y="65022"/>
                    <a:pt x="93639" y="65022"/>
                  </a:cubicBezTo>
                  <a:cubicBezTo>
                    <a:pt x="93639" y="65022"/>
                    <a:pt x="93245" y="64493"/>
                    <a:pt x="93245" y="64493"/>
                  </a:cubicBezTo>
                  <a:cubicBezTo>
                    <a:pt x="93245" y="63964"/>
                    <a:pt x="94819" y="64493"/>
                    <a:pt x="94819" y="63964"/>
                  </a:cubicBezTo>
                  <a:cubicBezTo>
                    <a:pt x="94819" y="62907"/>
                    <a:pt x="94819" y="62378"/>
                    <a:pt x="93639" y="62378"/>
                  </a:cubicBezTo>
                  <a:cubicBezTo>
                    <a:pt x="92852" y="62907"/>
                    <a:pt x="92459" y="63964"/>
                    <a:pt x="91672" y="62907"/>
                  </a:cubicBezTo>
                  <a:cubicBezTo>
                    <a:pt x="91672" y="62907"/>
                    <a:pt x="90098" y="62907"/>
                    <a:pt x="90098" y="62378"/>
                  </a:cubicBezTo>
                  <a:cubicBezTo>
                    <a:pt x="90098" y="61321"/>
                    <a:pt x="92065" y="62907"/>
                    <a:pt x="92065" y="62907"/>
                  </a:cubicBezTo>
                  <a:cubicBezTo>
                    <a:pt x="92459" y="62907"/>
                    <a:pt x="94426" y="62378"/>
                    <a:pt x="94426" y="61850"/>
                  </a:cubicBezTo>
                  <a:cubicBezTo>
                    <a:pt x="94819" y="61850"/>
                    <a:pt x="92852" y="60792"/>
                    <a:pt x="92459" y="60792"/>
                  </a:cubicBezTo>
                  <a:cubicBezTo>
                    <a:pt x="91672" y="60792"/>
                    <a:pt x="90491" y="60792"/>
                    <a:pt x="89704" y="61321"/>
                  </a:cubicBezTo>
                  <a:cubicBezTo>
                    <a:pt x="90098" y="61321"/>
                    <a:pt x="91672" y="59735"/>
                    <a:pt x="91672" y="60264"/>
                  </a:cubicBezTo>
                  <a:cubicBezTo>
                    <a:pt x="91672" y="59735"/>
                    <a:pt x="90098" y="59735"/>
                    <a:pt x="90098" y="59207"/>
                  </a:cubicBezTo>
                  <a:cubicBezTo>
                    <a:pt x="91278" y="59735"/>
                    <a:pt x="92459" y="60792"/>
                    <a:pt x="93639" y="59735"/>
                  </a:cubicBezTo>
                  <a:cubicBezTo>
                    <a:pt x="93639" y="59735"/>
                    <a:pt x="94819" y="59207"/>
                    <a:pt x="94819" y="58678"/>
                  </a:cubicBezTo>
                  <a:cubicBezTo>
                    <a:pt x="94426" y="58149"/>
                    <a:pt x="93639" y="57621"/>
                    <a:pt x="93639" y="57092"/>
                  </a:cubicBezTo>
                  <a:cubicBezTo>
                    <a:pt x="93639" y="57621"/>
                    <a:pt x="94819" y="58149"/>
                    <a:pt x="95213" y="58149"/>
                  </a:cubicBezTo>
                  <a:cubicBezTo>
                    <a:pt x="96000" y="58678"/>
                    <a:pt x="95606" y="57621"/>
                    <a:pt x="96393" y="57621"/>
                  </a:cubicBezTo>
                  <a:cubicBezTo>
                    <a:pt x="96786" y="57621"/>
                    <a:pt x="99934" y="58678"/>
                    <a:pt x="99934" y="58678"/>
                  </a:cubicBezTo>
                  <a:cubicBezTo>
                    <a:pt x="99540" y="58678"/>
                    <a:pt x="96786" y="58149"/>
                    <a:pt x="96786" y="58149"/>
                  </a:cubicBezTo>
                  <a:cubicBezTo>
                    <a:pt x="97573" y="60264"/>
                    <a:pt x="99934" y="59735"/>
                    <a:pt x="101114" y="59735"/>
                  </a:cubicBezTo>
                  <a:cubicBezTo>
                    <a:pt x="101508" y="59207"/>
                    <a:pt x="102688" y="59735"/>
                    <a:pt x="103081" y="59207"/>
                  </a:cubicBezTo>
                  <a:cubicBezTo>
                    <a:pt x="104262" y="58678"/>
                    <a:pt x="103868" y="57621"/>
                    <a:pt x="103081" y="57092"/>
                  </a:cubicBezTo>
                  <a:cubicBezTo>
                    <a:pt x="102688" y="56563"/>
                    <a:pt x="101508" y="56035"/>
                    <a:pt x="101114" y="56035"/>
                  </a:cubicBezTo>
                  <a:cubicBezTo>
                    <a:pt x="100721" y="56035"/>
                    <a:pt x="101114" y="57621"/>
                    <a:pt x="101114" y="58149"/>
                  </a:cubicBezTo>
                  <a:cubicBezTo>
                    <a:pt x="100721" y="57621"/>
                    <a:pt x="100721" y="57092"/>
                    <a:pt x="100327" y="56563"/>
                  </a:cubicBezTo>
                  <a:cubicBezTo>
                    <a:pt x="100327" y="56035"/>
                    <a:pt x="99934" y="56563"/>
                    <a:pt x="99540" y="56035"/>
                  </a:cubicBezTo>
                  <a:cubicBezTo>
                    <a:pt x="99934" y="56563"/>
                    <a:pt x="100721" y="53392"/>
                    <a:pt x="100721" y="52863"/>
                  </a:cubicBezTo>
                  <a:cubicBezTo>
                    <a:pt x="100721" y="52863"/>
                    <a:pt x="101114" y="54449"/>
                    <a:pt x="101114" y="54449"/>
                  </a:cubicBezTo>
                  <a:cubicBezTo>
                    <a:pt x="101114" y="55506"/>
                    <a:pt x="101114" y="56035"/>
                    <a:pt x="101508" y="56035"/>
                  </a:cubicBezTo>
                  <a:cubicBezTo>
                    <a:pt x="102688" y="56035"/>
                    <a:pt x="103475" y="55506"/>
                    <a:pt x="104262" y="55506"/>
                  </a:cubicBezTo>
                  <a:cubicBezTo>
                    <a:pt x="104655" y="55506"/>
                    <a:pt x="107016" y="54449"/>
                    <a:pt x="106229" y="53392"/>
                  </a:cubicBezTo>
                  <a:cubicBezTo>
                    <a:pt x="105442" y="52863"/>
                    <a:pt x="105049" y="53920"/>
                    <a:pt x="104655" y="53392"/>
                  </a:cubicBezTo>
                  <a:cubicBezTo>
                    <a:pt x="104655" y="52863"/>
                    <a:pt x="104655" y="52863"/>
                    <a:pt x="104655" y="52334"/>
                  </a:cubicBezTo>
                  <a:cubicBezTo>
                    <a:pt x="105049" y="51806"/>
                    <a:pt x="104655" y="51277"/>
                    <a:pt x="104262" y="51277"/>
                  </a:cubicBezTo>
                  <a:cubicBezTo>
                    <a:pt x="104262" y="50748"/>
                    <a:pt x="103081" y="50748"/>
                    <a:pt x="102688" y="50748"/>
                  </a:cubicBezTo>
                  <a:cubicBezTo>
                    <a:pt x="101901" y="50748"/>
                    <a:pt x="101508" y="51806"/>
                    <a:pt x="100721" y="50748"/>
                  </a:cubicBezTo>
                  <a:cubicBezTo>
                    <a:pt x="102295" y="52334"/>
                    <a:pt x="103081" y="48105"/>
                    <a:pt x="104655" y="50220"/>
                  </a:cubicBezTo>
                  <a:cubicBezTo>
                    <a:pt x="105049" y="51277"/>
                    <a:pt x="105836" y="49691"/>
                    <a:pt x="105836" y="48634"/>
                  </a:cubicBezTo>
                  <a:cubicBezTo>
                    <a:pt x="105836" y="48105"/>
                    <a:pt x="104655" y="46519"/>
                    <a:pt x="104655" y="46519"/>
                  </a:cubicBezTo>
                  <a:cubicBezTo>
                    <a:pt x="104655" y="45991"/>
                    <a:pt x="105836" y="47577"/>
                    <a:pt x="105836" y="48105"/>
                  </a:cubicBezTo>
                  <a:cubicBezTo>
                    <a:pt x="105836" y="48634"/>
                    <a:pt x="106622" y="47577"/>
                    <a:pt x="106229" y="46519"/>
                  </a:cubicBezTo>
                  <a:cubicBezTo>
                    <a:pt x="105836" y="45991"/>
                    <a:pt x="105049" y="44933"/>
                    <a:pt x="104655" y="44405"/>
                  </a:cubicBezTo>
                  <a:cubicBezTo>
                    <a:pt x="103868" y="44405"/>
                    <a:pt x="102688" y="44933"/>
                    <a:pt x="101901" y="44405"/>
                  </a:cubicBezTo>
                  <a:cubicBezTo>
                    <a:pt x="101508" y="43876"/>
                    <a:pt x="101508" y="42819"/>
                    <a:pt x="100721" y="42819"/>
                  </a:cubicBezTo>
                  <a:cubicBezTo>
                    <a:pt x="100721" y="42290"/>
                    <a:pt x="99147" y="42819"/>
                    <a:pt x="99540" y="42290"/>
                  </a:cubicBezTo>
                  <a:cubicBezTo>
                    <a:pt x="99934" y="41233"/>
                    <a:pt x="99934" y="40704"/>
                    <a:pt x="100721" y="41762"/>
                  </a:cubicBezTo>
                  <a:cubicBezTo>
                    <a:pt x="101508" y="42819"/>
                    <a:pt x="102295" y="41233"/>
                    <a:pt x="103081" y="40704"/>
                  </a:cubicBezTo>
                  <a:cubicBezTo>
                    <a:pt x="104262" y="39647"/>
                    <a:pt x="106622" y="42819"/>
                    <a:pt x="107803" y="41233"/>
                  </a:cubicBezTo>
                  <a:cubicBezTo>
                    <a:pt x="108196" y="40704"/>
                    <a:pt x="108196" y="38061"/>
                    <a:pt x="107016" y="38590"/>
                  </a:cubicBezTo>
                  <a:cubicBezTo>
                    <a:pt x="106622" y="38590"/>
                    <a:pt x="106229" y="39118"/>
                    <a:pt x="105836" y="38590"/>
                  </a:cubicBezTo>
                  <a:cubicBezTo>
                    <a:pt x="105049" y="38590"/>
                    <a:pt x="104262" y="38061"/>
                    <a:pt x="103475" y="37004"/>
                  </a:cubicBezTo>
                  <a:cubicBezTo>
                    <a:pt x="102295" y="35947"/>
                    <a:pt x="106622" y="37533"/>
                    <a:pt x="106622" y="37004"/>
                  </a:cubicBezTo>
                  <a:cubicBezTo>
                    <a:pt x="106229" y="35947"/>
                    <a:pt x="104262" y="35418"/>
                    <a:pt x="103475" y="34889"/>
                  </a:cubicBezTo>
                  <a:cubicBezTo>
                    <a:pt x="102295" y="34361"/>
                    <a:pt x="102295" y="34889"/>
                    <a:pt x="101901" y="35947"/>
                  </a:cubicBezTo>
                  <a:cubicBezTo>
                    <a:pt x="101901" y="36475"/>
                    <a:pt x="101114" y="37004"/>
                    <a:pt x="100721" y="36475"/>
                  </a:cubicBezTo>
                  <a:cubicBezTo>
                    <a:pt x="100327" y="36475"/>
                    <a:pt x="101508" y="34361"/>
                    <a:pt x="101508" y="33832"/>
                  </a:cubicBezTo>
                  <a:cubicBezTo>
                    <a:pt x="101508" y="33303"/>
                    <a:pt x="101901" y="32246"/>
                    <a:pt x="102295" y="31718"/>
                  </a:cubicBezTo>
                  <a:cubicBezTo>
                    <a:pt x="102295" y="31189"/>
                    <a:pt x="102295" y="30132"/>
                    <a:pt x="102688" y="30132"/>
                  </a:cubicBezTo>
                  <a:cubicBezTo>
                    <a:pt x="103081" y="30132"/>
                    <a:pt x="103868" y="30132"/>
                    <a:pt x="104262" y="29603"/>
                  </a:cubicBezTo>
                  <a:cubicBezTo>
                    <a:pt x="104262" y="29603"/>
                    <a:pt x="106229" y="26960"/>
                    <a:pt x="106229" y="27488"/>
                  </a:cubicBezTo>
                  <a:cubicBezTo>
                    <a:pt x="106229" y="27488"/>
                    <a:pt x="105442" y="26960"/>
                    <a:pt x="105442" y="26960"/>
                  </a:cubicBezTo>
                  <a:cubicBezTo>
                    <a:pt x="105442" y="26431"/>
                    <a:pt x="105442" y="25903"/>
                    <a:pt x="105442" y="25374"/>
                  </a:cubicBezTo>
                  <a:cubicBezTo>
                    <a:pt x="105442" y="24317"/>
                    <a:pt x="105836" y="24317"/>
                    <a:pt x="106622" y="24317"/>
                  </a:cubicBezTo>
                  <a:cubicBezTo>
                    <a:pt x="107409" y="24317"/>
                    <a:pt x="110557" y="22731"/>
                    <a:pt x="108590" y="22731"/>
                  </a:cubicBezTo>
                  <a:cubicBezTo>
                    <a:pt x="107409" y="22731"/>
                    <a:pt x="105442" y="22202"/>
                    <a:pt x="104655" y="23259"/>
                  </a:cubicBezTo>
                  <a:cubicBezTo>
                    <a:pt x="104262" y="23788"/>
                    <a:pt x="104262" y="24845"/>
                    <a:pt x="103475" y="24317"/>
                  </a:cubicBezTo>
                  <a:cubicBezTo>
                    <a:pt x="102688" y="23788"/>
                    <a:pt x="103475" y="22731"/>
                    <a:pt x="103868" y="22202"/>
                  </a:cubicBezTo>
                  <a:cubicBezTo>
                    <a:pt x="104655" y="20616"/>
                    <a:pt x="106229" y="21674"/>
                    <a:pt x="107409" y="21674"/>
                  </a:cubicBezTo>
                  <a:cubicBezTo>
                    <a:pt x="108983" y="21674"/>
                    <a:pt x="110557" y="22202"/>
                    <a:pt x="111344" y="20088"/>
                  </a:cubicBezTo>
                  <a:cubicBezTo>
                    <a:pt x="111737" y="20088"/>
                    <a:pt x="110163" y="19559"/>
                    <a:pt x="110163" y="19559"/>
                  </a:cubicBezTo>
                  <a:cubicBezTo>
                    <a:pt x="109377" y="19030"/>
                    <a:pt x="108590" y="19559"/>
                    <a:pt x="107803" y="19559"/>
                  </a:cubicBezTo>
                  <a:cubicBezTo>
                    <a:pt x="107016" y="19559"/>
                    <a:pt x="106622" y="19030"/>
                    <a:pt x="105836" y="19030"/>
                  </a:cubicBezTo>
                  <a:cubicBezTo>
                    <a:pt x="105442" y="19030"/>
                    <a:pt x="104655" y="19030"/>
                    <a:pt x="104262" y="19030"/>
                  </a:cubicBezTo>
                  <a:cubicBezTo>
                    <a:pt x="104655" y="19559"/>
                    <a:pt x="105836" y="19030"/>
                    <a:pt x="106622" y="19030"/>
                  </a:cubicBezTo>
                  <a:cubicBezTo>
                    <a:pt x="107803" y="19030"/>
                    <a:pt x="108590" y="18502"/>
                    <a:pt x="109770" y="18502"/>
                  </a:cubicBezTo>
                  <a:cubicBezTo>
                    <a:pt x="111344" y="19030"/>
                    <a:pt x="112131" y="17973"/>
                    <a:pt x="113311" y="17973"/>
                  </a:cubicBezTo>
                  <a:cubicBezTo>
                    <a:pt x="113704" y="17973"/>
                    <a:pt x="114491" y="17973"/>
                    <a:pt x="114491" y="17444"/>
                  </a:cubicBezTo>
                  <a:cubicBezTo>
                    <a:pt x="114491" y="17444"/>
                    <a:pt x="113704" y="16387"/>
                    <a:pt x="114098" y="16387"/>
                  </a:cubicBezTo>
                  <a:cubicBezTo>
                    <a:pt x="116065" y="15859"/>
                    <a:pt x="118032" y="15330"/>
                    <a:pt x="119606" y="13744"/>
                  </a:cubicBezTo>
                  <a:cubicBezTo>
                    <a:pt x="120000" y="13215"/>
                    <a:pt x="118426" y="12687"/>
                    <a:pt x="118426" y="12687"/>
                  </a:cubicBezTo>
                  <a:cubicBezTo>
                    <a:pt x="117245" y="12158"/>
                    <a:pt x="116065" y="11629"/>
                    <a:pt x="115278" y="11629"/>
                  </a:cubicBezTo>
                  <a:cubicBezTo>
                    <a:pt x="112918" y="11101"/>
                    <a:pt x="110950" y="10572"/>
                    <a:pt x="108983" y="13215"/>
                  </a:cubicBezTo>
                  <a:cubicBezTo>
                    <a:pt x="108196" y="14801"/>
                    <a:pt x="107409" y="13744"/>
                    <a:pt x="105836" y="13744"/>
                  </a:cubicBezTo>
                  <a:cubicBezTo>
                    <a:pt x="105442" y="13744"/>
                    <a:pt x="103868" y="15330"/>
                    <a:pt x="104262" y="13744"/>
                  </a:cubicBezTo>
                  <a:cubicBezTo>
                    <a:pt x="104262" y="12687"/>
                    <a:pt x="102295" y="14273"/>
                    <a:pt x="101901" y="14801"/>
                  </a:cubicBezTo>
                  <a:cubicBezTo>
                    <a:pt x="101114" y="15330"/>
                    <a:pt x="100327" y="15859"/>
                    <a:pt x="99540" y="16387"/>
                  </a:cubicBezTo>
                  <a:cubicBezTo>
                    <a:pt x="99147" y="16387"/>
                    <a:pt x="96000" y="19559"/>
                    <a:pt x="96000" y="19559"/>
                  </a:cubicBezTo>
                  <a:cubicBezTo>
                    <a:pt x="95213" y="18502"/>
                    <a:pt x="103868" y="11629"/>
                    <a:pt x="98754" y="10044"/>
                  </a:cubicBezTo>
                  <a:cubicBezTo>
                    <a:pt x="96786" y="10044"/>
                    <a:pt x="97180" y="11629"/>
                    <a:pt x="95606" y="12687"/>
                  </a:cubicBezTo>
                  <a:cubicBezTo>
                    <a:pt x="94426" y="13215"/>
                    <a:pt x="93639" y="13215"/>
                    <a:pt x="92459" y="13744"/>
                  </a:cubicBezTo>
                  <a:cubicBezTo>
                    <a:pt x="92065" y="13744"/>
                    <a:pt x="90098" y="14801"/>
                    <a:pt x="89704" y="14801"/>
                  </a:cubicBezTo>
                  <a:cubicBezTo>
                    <a:pt x="88918" y="13215"/>
                    <a:pt x="91672" y="12687"/>
                    <a:pt x="92459" y="12687"/>
                  </a:cubicBezTo>
                  <a:cubicBezTo>
                    <a:pt x="92459" y="12158"/>
                    <a:pt x="94819" y="11629"/>
                    <a:pt x="93639" y="11101"/>
                  </a:cubicBezTo>
                  <a:cubicBezTo>
                    <a:pt x="92459" y="10572"/>
                    <a:pt x="91278" y="10572"/>
                    <a:pt x="90098" y="10572"/>
                  </a:cubicBezTo>
                  <a:cubicBezTo>
                    <a:pt x="86950" y="10572"/>
                    <a:pt x="83803" y="11101"/>
                    <a:pt x="80655" y="12158"/>
                  </a:cubicBezTo>
                  <a:cubicBezTo>
                    <a:pt x="80655" y="12158"/>
                    <a:pt x="79475" y="13215"/>
                    <a:pt x="79081" y="12687"/>
                  </a:cubicBezTo>
                  <a:cubicBezTo>
                    <a:pt x="79081" y="11629"/>
                    <a:pt x="78688" y="11629"/>
                    <a:pt x="79475" y="11629"/>
                  </a:cubicBezTo>
                  <a:cubicBezTo>
                    <a:pt x="81049" y="10572"/>
                    <a:pt x="82622" y="10044"/>
                    <a:pt x="84196" y="9515"/>
                  </a:cubicBezTo>
                  <a:cubicBezTo>
                    <a:pt x="86950" y="8986"/>
                    <a:pt x="90098" y="9515"/>
                    <a:pt x="93245" y="9515"/>
                  </a:cubicBezTo>
                  <a:cubicBezTo>
                    <a:pt x="94032" y="9515"/>
                    <a:pt x="94819" y="9515"/>
                    <a:pt x="95606" y="9515"/>
                  </a:cubicBezTo>
                  <a:cubicBezTo>
                    <a:pt x="97180" y="8458"/>
                    <a:pt x="99147" y="8458"/>
                    <a:pt x="100721" y="7400"/>
                  </a:cubicBezTo>
                  <a:cubicBezTo>
                    <a:pt x="101508" y="7400"/>
                    <a:pt x="101901" y="6872"/>
                    <a:pt x="100721" y="6343"/>
                  </a:cubicBezTo>
                  <a:cubicBezTo>
                    <a:pt x="99934" y="5814"/>
                    <a:pt x="98360" y="5286"/>
                    <a:pt x="97573" y="5814"/>
                  </a:cubicBezTo>
                  <a:cubicBezTo>
                    <a:pt x="96786" y="5814"/>
                    <a:pt x="96786" y="5286"/>
                    <a:pt x="96000" y="4757"/>
                  </a:cubicBezTo>
                  <a:cubicBezTo>
                    <a:pt x="95213" y="4757"/>
                    <a:pt x="94426" y="5814"/>
                    <a:pt x="93639" y="5814"/>
                  </a:cubicBezTo>
                  <a:cubicBezTo>
                    <a:pt x="93639" y="5814"/>
                    <a:pt x="94426" y="4229"/>
                    <a:pt x="94819" y="4229"/>
                  </a:cubicBezTo>
                  <a:cubicBezTo>
                    <a:pt x="95213" y="3171"/>
                    <a:pt x="93639" y="3171"/>
                    <a:pt x="93245" y="3171"/>
                  </a:cubicBezTo>
                  <a:cubicBezTo>
                    <a:pt x="90885" y="3700"/>
                    <a:pt x="88918" y="3700"/>
                    <a:pt x="86557" y="3171"/>
                  </a:cubicBezTo>
                  <a:cubicBezTo>
                    <a:pt x="84590" y="3171"/>
                    <a:pt x="83016" y="4229"/>
                    <a:pt x="81049" y="4229"/>
                  </a:cubicBezTo>
                  <a:cubicBezTo>
                    <a:pt x="80262" y="4229"/>
                    <a:pt x="79081" y="4229"/>
                    <a:pt x="78295" y="4229"/>
                  </a:cubicBezTo>
                  <a:cubicBezTo>
                    <a:pt x="77508" y="4757"/>
                    <a:pt x="76327" y="4229"/>
                    <a:pt x="75934" y="4757"/>
                  </a:cubicBezTo>
                  <a:cubicBezTo>
                    <a:pt x="77114" y="4229"/>
                    <a:pt x="78295" y="4229"/>
                    <a:pt x="79475" y="3700"/>
                  </a:cubicBezTo>
                  <a:cubicBezTo>
                    <a:pt x="81442" y="3700"/>
                    <a:pt x="83016" y="3171"/>
                    <a:pt x="84590" y="3171"/>
                  </a:cubicBezTo>
                  <a:cubicBezTo>
                    <a:pt x="85377" y="3171"/>
                    <a:pt x="93245" y="3171"/>
                    <a:pt x="93245" y="2114"/>
                  </a:cubicBezTo>
                  <a:cubicBezTo>
                    <a:pt x="92852" y="2114"/>
                    <a:pt x="91672" y="1585"/>
                    <a:pt x="91278" y="1057"/>
                  </a:cubicBezTo>
                  <a:cubicBezTo>
                    <a:pt x="90098" y="1057"/>
                    <a:pt x="89311" y="1057"/>
                    <a:pt x="88131" y="1057"/>
                  </a:cubicBezTo>
                  <a:cubicBezTo>
                    <a:pt x="86557" y="1057"/>
                    <a:pt x="84983" y="528"/>
                    <a:pt x="83803" y="0"/>
                  </a:cubicBezTo>
                  <a:cubicBezTo>
                    <a:pt x="81049" y="0"/>
                    <a:pt x="78688" y="0"/>
                    <a:pt x="76327" y="0"/>
                  </a:cubicBezTo>
                  <a:cubicBezTo>
                    <a:pt x="75147" y="528"/>
                    <a:pt x="73967" y="528"/>
                    <a:pt x="72786" y="528"/>
                  </a:cubicBezTo>
                  <a:cubicBezTo>
                    <a:pt x="72393" y="528"/>
                    <a:pt x="72000" y="1585"/>
                    <a:pt x="72000" y="1585"/>
                  </a:cubicBezTo>
                  <a:cubicBezTo>
                    <a:pt x="71213" y="1585"/>
                    <a:pt x="70426" y="1057"/>
                    <a:pt x="69639" y="1057"/>
                  </a:cubicBezTo>
                  <a:cubicBezTo>
                    <a:pt x="69245" y="1057"/>
                    <a:pt x="68852" y="1585"/>
                    <a:pt x="68065" y="1585"/>
                  </a:cubicBezTo>
                  <a:cubicBezTo>
                    <a:pt x="67278" y="1585"/>
                    <a:pt x="67278" y="2114"/>
                    <a:pt x="68065" y="2114"/>
                  </a:cubicBezTo>
                  <a:cubicBezTo>
                    <a:pt x="69245" y="2643"/>
                    <a:pt x="70426" y="2643"/>
                    <a:pt x="71213" y="3171"/>
                  </a:cubicBezTo>
                  <a:cubicBezTo>
                    <a:pt x="70819" y="2643"/>
                    <a:pt x="68459" y="3700"/>
                    <a:pt x="68065" y="4229"/>
                  </a:cubicBezTo>
                  <a:cubicBezTo>
                    <a:pt x="68065" y="4229"/>
                    <a:pt x="66885" y="4229"/>
                    <a:pt x="66885" y="4229"/>
                  </a:cubicBezTo>
                  <a:cubicBezTo>
                    <a:pt x="66885" y="4229"/>
                    <a:pt x="67672" y="5286"/>
                    <a:pt x="67672" y="5286"/>
                  </a:cubicBezTo>
                  <a:cubicBezTo>
                    <a:pt x="67278" y="5286"/>
                    <a:pt x="66491" y="4757"/>
                    <a:pt x="66098" y="4229"/>
                  </a:cubicBezTo>
                  <a:cubicBezTo>
                    <a:pt x="65704" y="3700"/>
                    <a:pt x="64524" y="4229"/>
                    <a:pt x="64131" y="4229"/>
                  </a:cubicBezTo>
                  <a:cubicBezTo>
                    <a:pt x="62950" y="3700"/>
                    <a:pt x="61770" y="3171"/>
                    <a:pt x="60590" y="2643"/>
                  </a:cubicBezTo>
                  <a:cubicBezTo>
                    <a:pt x="59803" y="2114"/>
                    <a:pt x="59016" y="3171"/>
                    <a:pt x="57836" y="3171"/>
                  </a:cubicBezTo>
                  <a:cubicBezTo>
                    <a:pt x="57442" y="3171"/>
                    <a:pt x="55081" y="2643"/>
                    <a:pt x="55081" y="3700"/>
                  </a:cubicBezTo>
                  <a:cubicBezTo>
                    <a:pt x="54688" y="3700"/>
                    <a:pt x="60196" y="4757"/>
                    <a:pt x="60983" y="5286"/>
                  </a:cubicBezTo>
                  <a:cubicBezTo>
                    <a:pt x="62163" y="5286"/>
                    <a:pt x="63344" y="5286"/>
                    <a:pt x="64131" y="5814"/>
                  </a:cubicBezTo>
                  <a:cubicBezTo>
                    <a:pt x="64524" y="5814"/>
                    <a:pt x="64918" y="5814"/>
                    <a:pt x="65311" y="6343"/>
                  </a:cubicBezTo>
                  <a:cubicBezTo>
                    <a:pt x="65311" y="6343"/>
                    <a:pt x="65311" y="7929"/>
                    <a:pt x="65311" y="7929"/>
                  </a:cubicBezTo>
                  <a:cubicBezTo>
                    <a:pt x="65311" y="8458"/>
                    <a:pt x="64918" y="7400"/>
                    <a:pt x="64918" y="6872"/>
                  </a:cubicBezTo>
                  <a:cubicBezTo>
                    <a:pt x="64524" y="6343"/>
                    <a:pt x="63344" y="6343"/>
                    <a:pt x="62950" y="5814"/>
                  </a:cubicBezTo>
                  <a:cubicBezTo>
                    <a:pt x="62950" y="5814"/>
                    <a:pt x="61770" y="5814"/>
                    <a:pt x="61770" y="5814"/>
                  </a:cubicBezTo>
                  <a:cubicBezTo>
                    <a:pt x="61770" y="6343"/>
                    <a:pt x="62163" y="7400"/>
                    <a:pt x="62163" y="7400"/>
                  </a:cubicBezTo>
                  <a:cubicBezTo>
                    <a:pt x="61377" y="7400"/>
                    <a:pt x="60983" y="5814"/>
                    <a:pt x="60590" y="5814"/>
                  </a:cubicBezTo>
                  <a:cubicBezTo>
                    <a:pt x="59803" y="5814"/>
                    <a:pt x="59016" y="5814"/>
                    <a:pt x="58229" y="5286"/>
                  </a:cubicBezTo>
                  <a:cubicBezTo>
                    <a:pt x="57836" y="5286"/>
                    <a:pt x="54688" y="5286"/>
                    <a:pt x="54688" y="5286"/>
                  </a:cubicBezTo>
                  <a:cubicBezTo>
                    <a:pt x="54295" y="6343"/>
                    <a:pt x="59409" y="8986"/>
                    <a:pt x="59409" y="8986"/>
                  </a:cubicBezTo>
                  <a:cubicBezTo>
                    <a:pt x="59409" y="9515"/>
                    <a:pt x="57442" y="8986"/>
                    <a:pt x="57442" y="8986"/>
                  </a:cubicBezTo>
                  <a:cubicBezTo>
                    <a:pt x="56262" y="8986"/>
                    <a:pt x="55868" y="8458"/>
                    <a:pt x="56262" y="10044"/>
                  </a:cubicBezTo>
                  <a:cubicBezTo>
                    <a:pt x="55868" y="10044"/>
                    <a:pt x="55475" y="9515"/>
                    <a:pt x="55081" y="8986"/>
                  </a:cubicBezTo>
                  <a:cubicBezTo>
                    <a:pt x="55081" y="8458"/>
                    <a:pt x="55868" y="8986"/>
                    <a:pt x="56262" y="8458"/>
                  </a:cubicBezTo>
                  <a:cubicBezTo>
                    <a:pt x="56262" y="8458"/>
                    <a:pt x="55475" y="7400"/>
                    <a:pt x="55081" y="7400"/>
                  </a:cubicBezTo>
                  <a:cubicBezTo>
                    <a:pt x="54295" y="6872"/>
                    <a:pt x="53508" y="6343"/>
                    <a:pt x="52327" y="6343"/>
                  </a:cubicBezTo>
                  <a:cubicBezTo>
                    <a:pt x="51934" y="6343"/>
                    <a:pt x="51147" y="5814"/>
                    <a:pt x="50754" y="6343"/>
                  </a:cubicBezTo>
                  <a:cubicBezTo>
                    <a:pt x="50360" y="6343"/>
                    <a:pt x="51540" y="7929"/>
                    <a:pt x="51540" y="7929"/>
                  </a:cubicBezTo>
                  <a:cubicBezTo>
                    <a:pt x="52721" y="8986"/>
                    <a:pt x="54295" y="8986"/>
                    <a:pt x="55868" y="10572"/>
                  </a:cubicBezTo>
                  <a:cubicBezTo>
                    <a:pt x="56262" y="10572"/>
                    <a:pt x="56655" y="11101"/>
                    <a:pt x="56262" y="11629"/>
                  </a:cubicBezTo>
                  <a:cubicBezTo>
                    <a:pt x="55475" y="12687"/>
                    <a:pt x="54688" y="11629"/>
                    <a:pt x="53901" y="11101"/>
                  </a:cubicBezTo>
                  <a:cubicBezTo>
                    <a:pt x="51934" y="9515"/>
                    <a:pt x="49573" y="8458"/>
                    <a:pt x="47213" y="7929"/>
                  </a:cubicBezTo>
                  <a:cubicBezTo>
                    <a:pt x="46032" y="7400"/>
                    <a:pt x="44852" y="6872"/>
                    <a:pt x="43672" y="7400"/>
                  </a:cubicBezTo>
                  <a:cubicBezTo>
                    <a:pt x="43278" y="7400"/>
                    <a:pt x="44459" y="8986"/>
                    <a:pt x="44459" y="9515"/>
                  </a:cubicBezTo>
                  <a:cubicBezTo>
                    <a:pt x="44459" y="9515"/>
                    <a:pt x="46032" y="11101"/>
                    <a:pt x="46032" y="11101"/>
                  </a:cubicBezTo>
                  <a:cubicBezTo>
                    <a:pt x="46032" y="11629"/>
                    <a:pt x="43672" y="11101"/>
                    <a:pt x="43672" y="11101"/>
                  </a:cubicBezTo>
                  <a:cubicBezTo>
                    <a:pt x="43672" y="12158"/>
                    <a:pt x="45245" y="11629"/>
                    <a:pt x="45245" y="12687"/>
                  </a:cubicBezTo>
                  <a:cubicBezTo>
                    <a:pt x="45245" y="12687"/>
                    <a:pt x="43672" y="12158"/>
                    <a:pt x="43278" y="11629"/>
                  </a:cubicBezTo>
                  <a:cubicBezTo>
                    <a:pt x="42491" y="11101"/>
                    <a:pt x="41704" y="11101"/>
                    <a:pt x="40524" y="10572"/>
                  </a:cubicBezTo>
                  <a:cubicBezTo>
                    <a:pt x="39737" y="10044"/>
                    <a:pt x="39737" y="10572"/>
                    <a:pt x="39737" y="11629"/>
                  </a:cubicBezTo>
                  <a:cubicBezTo>
                    <a:pt x="39344" y="12158"/>
                    <a:pt x="38950" y="12158"/>
                    <a:pt x="38557" y="12158"/>
                  </a:cubicBezTo>
                  <a:cubicBezTo>
                    <a:pt x="38557" y="12687"/>
                    <a:pt x="38557" y="13744"/>
                    <a:pt x="38163" y="13744"/>
                  </a:cubicBezTo>
                  <a:cubicBezTo>
                    <a:pt x="38163" y="14273"/>
                    <a:pt x="38163" y="12687"/>
                    <a:pt x="38163" y="12158"/>
                  </a:cubicBezTo>
                  <a:cubicBezTo>
                    <a:pt x="38163" y="11629"/>
                    <a:pt x="38557" y="11101"/>
                    <a:pt x="38557" y="10572"/>
                  </a:cubicBezTo>
                  <a:cubicBezTo>
                    <a:pt x="38163" y="8458"/>
                    <a:pt x="36590" y="8458"/>
                    <a:pt x="35409" y="8458"/>
                  </a:cubicBezTo>
                  <a:cubicBezTo>
                    <a:pt x="33836" y="8986"/>
                    <a:pt x="32262" y="9515"/>
                    <a:pt x="30688" y="9515"/>
                  </a:cubicBezTo>
                  <a:cubicBezTo>
                    <a:pt x="30295" y="10044"/>
                    <a:pt x="29508" y="10044"/>
                    <a:pt x="29114" y="10044"/>
                  </a:cubicBezTo>
                  <a:cubicBezTo>
                    <a:pt x="29114" y="10044"/>
                    <a:pt x="27147" y="10572"/>
                    <a:pt x="27147" y="10572"/>
                  </a:cubicBezTo>
                  <a:cubicBezTo>
                    <a:pt x="27540" y="11101"/>
                    <a:pt x="28327" y="11101"/>
                    <a:pt x="28721" y="11101"/>
                  </a:cubicBezTo>
                  <a:cubicBezTo>
                    <a:pt x="29114" y="11629"/>
                    <a:pt x="29508" y="12158"/>
                    <a:pt x="30295" y="12687"/>
                  </a:cubicBezTo>
                  <a:cubicBezTo>
                    <a:pt x="30295" y="12687"/>
                    <a:pt x="31868" y="14273"/>
                    <a:pt x="31868" y="14273"/>
                  </a:cubicBezTo>
                  <a:cubicBezTo>
                    <a:pt x="31475" y="14273"/>
                    <a:pt x="29901" y="13215"/>
                    <a:pt x="29508" y="13215"/>
                  </a:cubicBezTo>
                  <a:cubicBezTo>
                    <a:pt x="28721" y="12687"/>
                    <a:pt x="28327" y="11629"/>
                    <a:pt x="27540" y="11629"/>
                  </a:cubicBezTo>
                  <a:cubicBezTo>
                    <a:pt x="26360" y="11101"/>
                    <a:pt x="25180" y="11629"/>
                    <a:pt x="24000" y="11629"/>
                  </a:cubicBezTo>
                  <a:cubicBezTo>
                    <a:pt x="22819" y="12158"/>
                    <a:pt x="22819" y="11629"/>
                    <a:pt x="23606" y="13215"/>
                  </a:cubicBezTo>
                  <a:cubicBezTo>
                    <a:pt x="23606" y="13744"/>
                    <a:pt x="23606" y="15330"/>
                    <a:pt x="23606" y="15859"/>
                  </a:cubicBezTo>
                  <a:cubicBezTo>
                    <a:pt x="23606" y="16916"/>
                    <a:pt x="22032" y="15859"/>
                    <a:pt x="21639" y="15859"/>
                  </a:cubicBezTo>
                  <a:cubicBezTo>
                    <a:pt x="21245" y="15859"/>
                    <a:pt x="20065" y="14801"/>
                    <a:pt x="19672" y="15859"/>
                  </a:cubicBezTo>
                  <a:cubicBezTo>
                    <a:pt x="19278" y="16387"/>
                    <a:pt x="19672" y="17973"/>
                    <a:pt x="19672" y="17973"/>
                  </a:cubicBezTo>
                  <a:cubicBezTo>
                    <a:pt x="19278" y="18502"/>
                    <a:pt x="18885" y="17444"/>
                    <a:pt x="18491" y="16916"/>
                  </a:cubicBezTo>
                  <a:cubicBezTo>
                    <a:pt x="17704" y="16387"/>
                    <a:pt x="16918" y="16387"/>
                    <a:pt x="16524" y="16916"/>
                  </a:cubicBezTo>
                  <a:cubicBezTo>
                    <a:pt x="15344" y="17973"/>
                    <a:pt x="14163" y="19030"/>
                    <a:pt x="12590" y="19559"/>
                  </a:cubicBezTo>
                  <a:cubicBezTo>
                    <a:pt x="12196" y="20088"/>
                    <a:pt x="13377" y="19559"/>
                    <a:pt x="12590" y="19559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2" name="Google Shape;864;gb0755e36db_0_0">
              <a:extLst>
                <a:ext uri="{FF2B5EF4-FFF2-40B4-BE49-F238E27FC236}">
                  <a16:creationId xmlns:a16="http://schemas.microsoft.com/office/drawing/2014/main" id="{0B985534-9BF7-5A4C-B540-299E53D25647}"/>
                </a:ext>
              </a:extLst>
            </p:cNvPr>
            <p:cNvSpPr/>
            <p:nvPr/>
          </p:nvSpPr>
          <p:spPr>
            <a:xfrm>
              <a:off x="9499976" y="5748278"/>
              <a:ext cx="135000" cy="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454"/>
                  </a:moveTo>
                  <a:cubicBezTo>
                    <a:pt x="112500" y="54545"/>
                    <a:pt x="82500" y="32727"/>
                    <a:pt x="82500" y="32727"/>
                  </a:cubicBezTo>
                  <a:cubicBezTo>
                    <a:pt x="67500" y="21818"/>
                    <a:pt x="52500" y="10909"/>
                    <a:pt x="37500" y="10909"/>
                  </a:cubicBezTo>
                  <a:cubicBezTo>
                    <a:pt x="30000" y="10909"/>
                    <a:pt x="15000" y="0"/>
                    <a:pt x="7500" y="10909"/>
                  </a:cubicBezTo>
                  <a:cubicBezTo>
                    <a:pt x="0" y="21818"/>
                    <a:pt x="22500" y="32727"/>
                    <a:pt x="22500" y="32727"/>
                  </a:cubicBezTo>
                  <a:cubicBezTo>
                    <a:pt x="15000" y="32727"/>
                    <a:pt x="0" y="65454"/>
                    <a:pt x="7500" y="76363"/>
                  </a:cubicBezTo>
                  <a:cubicBezTo>
                    <a:pt x="15000" y="76363"/>
                    <a:pt x="30000" y="65454"/>
                    <a:pt x="37500" y="76363"/>
                  </a:cubicBezTo>
                  <a:cubicBezTo>
                    <a:pt x="52500" y="87272"/>
                    <a:pt x="37500" y="87272"/>
                    <a:pt x="37500" y="98181"/>
                  </a:cubicBezTo>
                  <a:cubicBezTo>
                    <a:pt x="37500" y="120000"/>
                    <a:pt x="120000" y="87272"/>
                    <a:pt x="120000" y="65454"/>
                  </a:cubicBezTo>
                  <a:cubicBezTo>
                    <a:pt x="112500" y="54545"/>
                    <a:pt x="120000" y="76363"/>
                    <a:pt x="120000" y="65454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3" name="Google Shape;865;gb0755e36db_0_0">
              <a:extLst>
                <a:ext uri="{FF2B5EF4-FFF2-40B4-BE49-F238E27FC236}">
                  <a16:creationId xmlns:a16="http://schemas.microsoft.com/office/drawing/2014/main" id="{FAF9355E-60BF-DC4E-9807-9A2B46A50136}"/>
                </a:ext>
              </a:extLst>
            </p:cNvPr>
            <p:cNvSpPr/>
            <p:nvPr/>
          </p:nvSpPr>
          <p:spPr>
            <a:xfrm>
              <a:off x="9543085" y="5682164"/>
              <a:ext cx="345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0" y="120000"/>
                    <a:pt x="30000" y="0"/>
                    <a:pt x="60000" y="0"/>
                  </a:cubicBezTo>
                  <a:cubicBezTo>
                    <a:pt x="90000" y="0"/>
                    <a:pt x="120000" y="120000"/>
                    <a:pt x="6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4" name="Google Shape;866;gb0755e36db_0_0">
              <a:extLst>
                <a:ext uri="{FF2B5EF4-FFF2-40B4-BE49-F238E27FC236}">
                  <a16:creationId xmlns:a16="http://schemas.microsoft.com/office/drawing/2014/main" id="{C748C057-6718-834A-9232-B13D16B9C005}"/>
                </a:ext>
              </a:extLst>
            </p:cNvPr>
            <p:cNvSpPr/>
            <p:nvPr/>
          </p:nvSpPr>
          <p:spPr>
            <a:xfrm>
              <a:off x="9568947" y="4684739"/>
              <a:ext cx="921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181" y="80000"/>
                  </a:moveTo>
                  <a:cubicBezTo>
                    <a:pt x="120000" y="100000"/>
                    <a:pt x="120000" y="120000"/>
                    <a:pt x="98181" y="100000"/>
                  </a:cubicBezTo>
                  <a:cubicBezTo>
                    <a:pt x="76363" y="100000"/>
                    <a:pt x="43636" y="80000"/>
                    <a:pt x="32727" y="80000"/>
                  </a:cubicBezTo>
                  <a:cubicBezTo>
                    <a:pt x="21818" y="60000"/>
                    <a:pt x="0" y="0"/>
                    <a:pt x="21818" y="20000"/>
                  </a:cubicBezTo>
                  <a:cubicBezTo>
                    <a:pt x="43636" y="40000"/>
                    <a:pt x="76363" y="60000"/>
                    <a:pt x="98181" y="80000"/>
                  </a:cubicBezTo>
                  <a:cubicBezTo>
                    <a:pt x="120000" y="100000"/>
                    <a:pt x="76363" y="60000"/>
                    <a:pt x="98181" y="8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5" name="Google Shape;867;gb0755e36db_0_0">
              <a:extLst>
                <a:ext uri="{FF2B5EF4-FFF2-40B4-BE49-F238E27FC236}">
                  <a16:creationId xmlns:a16="http://schemas.microsoft.com/office/drawing/2014/main" id="{18AA029E-C0B4-FB48-80DE-23B1A1436EDE}"/>
                </a:ext>
              </a:extLst>
            </p:cNvPr>
            <p:cNvSpPr/>
            <p:nvPr/>
          </p:nvSpPr>
          <p:spPr>
            <a:xfrm>
              <a:off x="9853440" y="4610000"/>
              <a:ext cx="69000" cy="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2000"/>
                  </a:moveTo>
                  <a:cubicBezTo>
                    <a:pt x="120000" y="120000"/>
                    <a:pt x="0" y="96000"/>
                    <a:pt x="0" y="48000"/>
                  </a:cubicBezTo>
                  <a:cubicBezTo>
                    <a:pt x="0" y="0"/>
                    <a:pt x="120000" y="24000"/>
                    <a:pt x="120000" y="72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6" name="Google Shape;868;gb0755e36db_0_0">
              <a:extLst>
                <a:ext uri="{FF2B5EF4-FFF2-40B4-BE49-F238E27FC236}">
                  <a16:creationId xmlns:a16="http://schemas.microsoft.com/office/drawing/2014/main" id="{F5E97D1C-9D7D-674D-AFFF-6D9B51E22522}"/>
                </a:ext>
              </a:extLst>
            </p:cNvPr>
            <p:cNvSpPr/>
            <p:nvPr/>
          </p:nvSpPr>
          <p:spPr>
            <a:xfrm>
              <a:off x="10942563" y="4719232"/>
              <a:ext cx="489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90000"/>
                  </a:moveTo>
                  <a:cubicBezTo>
                    <a:pt x="80000" y="120000"/>
                    <a:pt x="0" y="0"/>
                    <a:pt x="20000" y="0"/>
                  </a:cubicBezTo>
                  <a:cubicBezTo>
                    <a:pt x="40000" y="0"/>
                    <a:pt x="120000" y="60000"/>
                    <a:pt x="100000" y="9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7" name="Google Shape;869;gb0755e36db_0_0">
              <a:extLst>
                <a:ext uri="{FF2B5EF4-FFF2-40B4-BE49-F238E27FC236}">
                  <a16:creationId xmlns:a16="http://schemas.microsoft.com/office/drawing/2014/main" id="{A843A449-6AFA-EB40-9638-BBB70EBF1152}"/>
                </a:ext>
              </a:extLst>
            </p:cNvPr>
            <p:cNvSpPr/>
            <p:nvPr/>
          </p:nvSpPr>
          <p:spPr>
            <a:xfrm>
              <a:off x="11008659" y="4753723"/>
              <a:ext cx="43200" cy="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120000"/>
                  </a:moveTo>
                  <a:cubicBezTo>
                    <a:pt x="48000" y="120000"/>
                    <a:pt x="0" y="0"/>
                    <a:pt x="48000" y="0"/>
                  </a:cubicBezTo>
                  <a:cubicBezTo>
                    <a:pt x="72000" y="0"/>
                    <a:pt x="120000" y="120000"/>
                    <a:pt x="96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8" name="Google Shape;870;gb0755e36db_0_0">
              <a:extLst>
                <a:ext uri="{FF2B5EF4-FFF2-40B4-BE49-F238E27FC236}">
                  <a16:creationId xmlns:a16="http://schemas.microsoft.com/office/drawing/2014/main" id="{60B58B5A-7705-C44C-AA2A-5D88CEF9F52B}"/>
                </a:ext>
              </a:extLst>
            </p:cNvPr>
            <p:cNvSpPr/>
            <p:nvPr/>
          </p:nvSpPr>
          <p:spPr>
            <a:xfrm>
              <a:off x="11008659" y="5233752"/>
              <a:ext cx="34500" cy="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0" y="0"/>
                    <a:pt x="90000" y="119999"/>
                    <a:pt x="120000" y="119999"/>
                  </a:cubicBezTo>
                  <a:cubicBezTo>
                    <a:pt x="120000" y="119999"/>
                    <a:pt x="90000" y="0"/>
                    <a:pt x="6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9" name="Google Shape;871;gb0755e36db_0_0">
              <a:extLst>
                <a:ext uri="{FF2B5EF4-FFF2-40B4-BE49-F238E27FC236}">
                  <a16:creationId xmlns:a16="http://schemas.microsoft.com/office/drawing/2014/main" id="{774E6B9B-DC7C-DE47-AE01-5B50515F51C0}"/>
                </a:ext>
              </a:extLst>
            </p:cNvPr>
            <p:cNvSpPr/>
            <p:nvPr/>
          </p:nvSpPr>
          <p:spPr>
            <a:xfrm>
              <a:off x="11025901" y="5342980"/>
              <a:ext cx="576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0"/>
                  </a:moveTo>
                  <a:cubicBezTo>
                    <a:pt x="0" y="30000"/>
                    <a:pt x="0" y="90000"/>
                    <a:pt x="17142" y="120000"/>
                  </a:cubicBezTo>
                  <a:cubicBezTo>
                    <a:pt x="34285" y="120000"/>
                    <a:pt x="51428" y="120000"/>
                    <a:pt x="85714" y="120000"/>
                  </a:cubicBezTo>
                  <a:cubicBezTo>
                    <a:pt x="119999" y="120000"/>
                    <a:pt x="17142" y="0"/>
                    <a:pt x="17142" y="0"/>
                  </a:cubicBezTo>
                  <a:cubicBezTo>
                    <a:pt x="0" y="30000"/>
                    <a:pt x="17142" y="0"/>
                    <a:pt x="17142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0" name="Google Shape;872;gb0755e36db_0_0">
              <a:extLst>
                <a:ext uri="{FF2B5EF4-FFF2-40B4-BE49-F238E27FC236}">
                  <a16:creationId xmlns:a16="http://schemas.microsoft.com/office/drawing/2014/main" id="{7EE5892D-7A46-7A4E-99B8-A43C36A13B3F}"/>
                </a:ext>
              </a:extLst>
            </p:cNvPr>
            <p:cNvSpPr/>
            <p:nvPr/>
          </p:nvSpPr>
          <p:spPr>
            <a:xfrm>
              <a:off x="10790258" y="5529819"/>
              <a:ext cx="143700" cy="8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8000"/>
                  </a:moveTo>
                  <a:cubicBezTo>
                    <a:pt x="7058" y="0"/>
                    <a:pt x="49411" y="24000"/>
                    <a:pt x="70588" y="24000"/>
                  </a:cubicBezTo>
                  <a:cubicBezTo>
                    <a:pt x="120000" y="36000"/>
                    <a:pt x="56470" y="48000"/>
                    <a:pt x="56470" y="48000"/>
                  </a:cubicBezTo>
                  <a:cubicBezTo>
                    <a:pt x="56470" y="72000"/>
                    <a:pt x="84705" y="60000"/>
                    <a:pt x="84705" y="84000"/>
                  </a:cubicBezTo>
                  <a:cubicBezTo>
                    <a:pt x="84705" y="84000"/>
                    <a:pt x="70588" y="72000"/>
                    <a:pt x="63529" y="84000"/>
                  </a:cubicBezTo>
                  <a:cubicBezTo>
                    <a:pt x="63529" y="84000"/>
                    <a:pt x="84705" y="120000"/>
                    <a:pt x="77647" y="120000"/>
                  </a:cubicBezTo>
                  <a:cubicBezTo>
                    <a:pt x="70588" y="120000"/>
                    <a:pt x="63529" y="108000"/>
                    <a:pt x="56470" y="108000"/>
                  </a:cubicBezTo>
                  <a:cubicBezTo>
                    <a:pt x="42352" y="96000"/>
                    <a:pt x="0" y="84000"/>
                    <a:pt x="0" y="48000"/>
                  </a:cubicBezTo>
                  <a:cubicBezTo>
                    <a:pt x="0" y="36000"/>
                    <a:pt x="0" y="84000"/>
                    <a:pt x="0" y="48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1" name="Google Shape;873;gb0755e36db_0_0">
              <a:extLst>
                <a:ext uri="{FF2B5EF4-FFF2-40B4-BE49-F238E27FC236}">
                  <a16:creationId xmlns:a16="http://schemas.microsoft.com/office/drawing/2014/main" id="{07B1F7D8-81DD-9247-B89D-042E88BB2B36}"/>
                </a:ext>
              </a:extLst>
            </p:cNvPr>
            <p:cNvSpPr/>
            <p:nvPr/>
          </p:nvSpPr>
          <p:spPr>
            <a:xfrm>
              <a:off x="10764397" y="5512573"/>
              <a:ext cx="747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666" y="40000"/>
                  </a:moveTo>
                  <a:cubicBezTo>
                    <a:pt x="120000" y="40000"/>
                    <a:pt x="66666" y="0"/>
                    <a:pt x="66666" y="0"/>
                  </a:cubicBezTo>
                  <a:cubicBezTo>
                    <a:pt x="40000" y="0"/>
                    <a:pt x="13333" y="0"/>
                    <a:pt x="0" y="0"/>
                  </a:cubicBezTo>
                  <a:cubicBezTo>
                    <a:pt x="26666" y="0"/>
                    <a:pt x="80000" y="120000"/>
                    <a:pt x="106666" y="40000"/>
                  </a:cubicBezTo>
                  <a:cubicBezTo>
                    <a:pt x="120000" y="40000"/>
                    <a:pt x="93333" y="80000"/>
                    <a:pt x="106666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2" name="Google Shape;874;gb0755e36db_0_0">
              <a:extLst>
                <a:ext uri="{FF2B5EF4-FFF2-40B4-BE49-F238E27FC236}">
                  <a16:creationId xmlns:a16="http://schemas.microsoft.com/office/drawing/2014/main" id="{6A9151F0-C45E-1641-B5C8-167051E069AF}"/>
                </a:ext>
              </a:extLst>
            </p:cNvPr>
            <p:cNvSpPr/>
            <p:nvPr/>
          </p:nvSpPr>
          <p:spPr>
            <a:xfrm>
              <a:off x="10646575" y="5690787"/>
              <a:ext cx="109200" cy="5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68571"/>
                  </a:moveTo>
                  <a:cubicBezTo>
                    <a:pt x="120000" y="51428"/>
                    <a:pt x="120000" y="34285"/>
                    <a:pt x="110769" y="17142"/>
                  </a:cubicBezTo>
                  <a:cubicBezTo>
                    <a:pt x="101538" y="0"/>
                    <a:pt x="73846" y="17142"/>
                    <a:pt x="64615" y="34285"/>
                  </a:cubicBezTo>
                  <a:cubicBezTo>
                    <a:pt x="55384" y="34285"/>
                    <a:pt x="36923" y="34285"/>
                    <a:pt x="27692" y="51428"/>
                  </a:cubicBezTo>
                  <a:cubicBezTo>
                    <a:pt x="27692" y="51428"/>
                    <a:pt x="0" y="85714"/>
                    <a:pt x="0" y="85714"/>
                  </a:cubicBezTo>
                  <a:cubicBezTo>
                    <a:pt x="27692" y="119999"/>
                    <a:pt x="92307" y="102857"/>
                    <a:pt x="110769" y="68571"/>
                  </a:cubicBezTo>
                  <a:cubicBezTo>
                    <a:pt x="120000" y="51428"/>
                    <a:pt x="83076" y="102857"/>
                    <a:pt x="110769" y="68571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3" name="Google Shape;875;gb0755e36db_0_0">
              <a:extLst>
                <a:ext uri="{FF2B5EF4-FFF2-40B4-BE49-F238E27FC236}">
                  <a16:creationId xmlns:a16="http://schemas.microsoft.com/office/drawing/2014/main" id="{5BF979B3-0F7C-6548-86C7-13272C16F360}"/>
                </a:ext>
              </a:extLst>
            </p:cNvPr>
            <p:cNvSpPr/>
            <p:nvPr/>
          </p:nvSpPr>
          <p:spPr>
            <a:xfrm>
              <a:off x="9652284" y="5774146"/>
              <a:ext cx="34500" cy="5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40000"/>
                  </a:moveTo>
                  <a:cubicBezTo>
                    <a:pt x="60000" y="0"/>
                    <a:pt x="30000" y="20000"/>
                    <a:pt x="30000" y="60000"/>
                  </a:cubicBezTo>
                  <a:cubicBezTo>
                    <a:pt x="0" y="120000"/>
                    <a:pt x="120000" y="80000"/>
                    <a:pt x="90000" y="40000"/>
                  </a:cubicBezTo>
                  <a:cubicBezTo>
                    <a:pt x="90000" y="40000"/>
                    <a:pt x="120000" y="60000"/>
                    <a:pt x="9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4" name="Google Shape;876;gb0755e36db_0_0">
              <a:extLst>
                <a:ext uri="{FF2B5EF4-FFF2-40B4-BE49-F238E27FC236}">
                  <a16:creationId xmlns:a16="http://schemas.microsoft.com/office/drawing/2014/main" id="{A802FD92-6A49-A848-BC56-112C810409C4}"/>
                </a:ext>
              </a:extLst>
            </p:cNvPr>
            <p:cNvSpPr/>
            <p:nvPr/>
          </p:nvSpPr>
          <p:spPr>
            <a:xfrm>
              <a:off x="9577568" y="5664918"/>
              <a:ext cx="31500" cy="3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90000" y="60000"/>
                    <a:pt x="30000" y="0"/>
                    <a:pt x="30000" y="30000"/>
                  </a:cubicBezTo>
                  <a:cubicBezTo>
                    <a:pt x="0" y="120000"/>
                    <a:pt x="120000" y="60000"/>
                    <a:pt x="120000" y="60000"/>
                  </a:cubicBezTo>
                  <a:cubicBezTo>
                    <a:pt x="90000" y="60000"/>
                    <a:pt x="120000" y="6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5" name="Google Shape;877;gb0755e36db_0_0">
              <a:extLst>
                <a:ext uri="{FF2B5EF4-FFF2-40B4-BE49-F238E27FC236}">
                  <a16:creationId xmlns:a16="http://schemas.microsoft.com/office/drawing/2014/main" id="{AF87A78D-043A-1844-9B80-6E372854D238}"/>
                </a:ext>
              </a:extLst>
            </p:cNvPr>
            <p:cNvSpPr/>
            <p:nvPr/>
          </p:nvSpPr>
          <p:spPr>
            <a:xfrm>
              <a:off x="11060383" y="5124526"/>
              <a:ext cx="171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0"/>
                    <a:pt x="0" y="60000"/>
                    <a:pt x="0" y="120000"/>
                  </a:cubicBezTo>
                  <a:cubicBezTo>
                    <a:pt x="60000" y="120000"/>
                    <a:pt x="120000" y="120000"/>
                    <a:pt x="120000" y="6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6" name="Google Shape;878;gb0755e36db_0_0">
              <a:extLst>
                <a:ext uri="{FF2B5EF4-FFF2-40B4-BE49-F238E27FC236}">
                  <a16:creationId xmlns:a16="http://schemas.microsoft.com/office/drawing/2014/main" id="{1577B512-992E-EE46-8DDA-2E1BEBF7E129}"/>
                </a:ext>
              </a:extLst>
            </p:cNvPr>
            <p:cNvSpPr/>
            <p:nvPr/>
          </p:nvSpPr>
          <p:spPr>
            <a:xfrm>
              <a:off x="10991415" y="5032543"/>
              <a:ext cx="25800" cy="1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60000"/>
                    <a:pt x="40000" y="60000"/>
                  </a:cubicBezTo>
                  <a:cubicBezTo>
                    <a:pt x="80000" y="120000"/>
                    <a:pt x="120000" y="60000"/>
                    <a:pt x="8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7" name="Google Shape;879;gb0755e36db_0_0">
              <a:extLst>
                <a:ext uri="{FF2B5EF4-FFF2-40B4-BE49-F238E27FC236}">
                  <a16:creationId xmlns:a16="http://schemas.microsoft.com/office/drawing/2014/main" id="{099D0269-2FBE-1047-8FEC-0FCB4CDA1A66}"/>
                </a:ext>
              </a:extLst>
            </p:cNvPr>
            <p:cNvSpPr/>
            <p:nvPr/>
          </p:nvSpPr>
          <p:spPr>
            <a:xfrm>
              <a:off x="11060383" y="4998049"/>
              <a:ext cx="23100" cy="2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40000"/>
                  </a:moveTo>
                  <a:cubicBezTo>
                    <a:pt x="80000" y="0"/>
                    <a:pt x="0" y="40000"/>
                    <a:pt x="40000" y="80000"/>
                  </a:cubicBezTo>
                  <a:cubicBezTo>
                    <a:pt x="40000" y="120000"/>
                    <a:pt x="120000" y="40000"/>
                    <a:pt x="80000" y="4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8" name="Google Shape;880;gb0755e36db_0_0">
              <a:extLst>
                <a:ext uri="{FF2B5EF4-FFF2-40B4-BE49-F238E27FC236}">
                  <a16:creationId xmlns:a16="http://schemas.microsoft.com/office/drawing/2014/main" id="{538B830E-95D5-8D49-9535-FFAED796FA3B}"/>
                </a:ext>
              </a:extLst>
            </p:cNvPr>
            <p:cNvSpPr/>
            <p:nvPr/>
          </p:nvSpPr>
          <p:spPr>
            <a:xfrm>
              <a:off x="8758569" y="5167642"/>
              <a:ext cx="43200" cy="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96000" y="0"/>
                    <a:pt x="0" y="0"/>
                    <a:pt x="24000" y="0"/>
                  </a:cubicBezTo>
                  <a:cubicBezTo>
                    <a:pt x="48000" y="12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9" name="Google Shape;881;gb0755e36db_0_0">
              <a:extLst>
                <a:ext uri="{FF2B5EF4-FFF2-40B4-BE49-F238E27FC236}">
                  <a16:creationId xmlns:a16="http://schemas.microsoft.com/office/drawing/2014/main" id="{291DBDC6-A314-EF4F-85E3-AB6D805865DC}"/>
                </a:ext>
              </a:extLst>
            </p:cNvPr>
            <p:cNvSpPr/>
            <p:nvPr/>
          </p:nvSpPr>
          <p:spPr>
            <a:xfrm>
              <a:off x="8810295" y="5167642"/>
              <a:ext cx="516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80000" y="0"/>
                    <a:pt x="0" y="0"/>
                    <a:pt x="20000" y="0"/>
                  </a:cubicBezTo>
                  <a:cubicBezTo>
                    <a:pt x="40000" y="0"/>
                    <a:pt x="120000" y="0"/>
                    <a:pt x="10000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0" name="Google Shape;882;gb0755e36db_0_0">
              <a:extLst>
                <a:ext uri="{FF2B5EF4-FFF2-40B4-BE49-F238E27FC236}">
                  <a16:creationId xmlns:a16="http://schemas.microsoft.com/office/drawing/2014/main" id="{FE805BAF-03C7-2C41-8ABF-23231588287C}"/>
                </a:ext>
              </a:extLst>
            </p:cNvPr>
            <p:cNvSpPr/>
            <p:nvPr/>
          </p:nvSpPr>
          <p:spPr>
            <a:xfrm>
              <a:off x="9778728" y="4633002"/>
              <a:ext cx="34500" cy="1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120000"/>
                  </a:moveTo>
                  <a:cubicBezTo>
                    <a:pt x="30000" y="120000"/>
                    <a:pt x="0" y="0"/>
                    <a:pt x="60000" y="0"/>
                  </a:cubicBezTo>
                  <a:cubicBezTo>
                    <a:pt x="90000" y="0"/>
                    <a:pt x="120000" y="120000"/>
                    <a:pt x="90000" y="12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1" name="Google Shape;883;gb0755e36db_0_0">
              <a:extLst>
                <a:ext uri="{FF2B5EF4-FFF2-40B4-BE49-F238E27FC236}">
                  <a16:creationId xmlns:a16="http://schemas.microsoft.com/office/drawing/2014/main" id="{FB7DEAAB-ACC3-1B46-AA9D-272C3FB75097}"/>
                </a:ext>
              </a:extLst>
            </p:cNvPr>
            <p:cNvSpPr/>
            <p:nvPr/>
          </p:nvSpPr>
          <p:spPr>
            <a:xfrm>
              <a:off x="6189503" y="6693939"/>
              <a:ext cx="77700" cy="10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0000"/>
                  </a:moveTo>
                  <a:cubicBezTo>
                    <a:pt x="106666" y="80000"/>
                    <a:pt x="93333" y="40000"/>
                    <a:pt x="66666" y="20000"/>
                  </a:cubicBezTo>
                  <a:cubicBezTo>
                    <a:pt x="53333" y="10000"/>
                    <a:pt x="40000" y="0"/>
                    <a:pt x="26666" y="20000"/>
                  </a:cubicBezTo>
                  <a:cubicBezTo>
                    <a:pt x="26666" y="20000"/>
                    <a:pt x="0" y="20000"/>
                    <a:pt x="0" y="30000"/>
                  </a:cubicBezTo>
                  <a:cubicBezTo>
                    <a:pt x="13333" y="40000"/>
                    <a:pt x="40000" y="30000"/>
                    <a:pt x="40000" y="50000"/>
                  </a:cubicBezTo>
                  <a:cubicBezTo>
                    <a:pt x="40000" y="60000"/>
                    <a:pt x="40000" y="60000"/>
                    <a:pt x="40000" y="70000"/>
                  </a:cubicBezTo>
                  <a:cubicBezTo>
                    <a:pt x="40000" y="80000"/>
                    <a:pt x="53333" y="70000"/>
                    <a:pt x="53333" y="70000"/>
                  </a:cubicBezTo>
                  <a:cubicBezTo>
                    <a:pt x="66666" y="80000"/>
                    <a:pt x="40000" y="80000"/>
                    <a:pt x="40000" y="80000"/>
                  </a:cubicBezTo>
                  <a:cubicBezTo>
                    <a:pt x="40000" y="90000"/>
                    <a:pt x="66666" y="110000"/>
                    <a:pt x="80000" y="110000"/>
                  </a:cubicBezTo>
                  <a:cubicBezTo>
                    <a:pt x="80000" y="110000"/>
                    <a:pt x="26666" y="70000"/>
                    <a:pt x="80000" y="90000"/>
                  </a:cubicBezTo>
                  <a:cubicBezTo>
                    <a:pt x="93333" y="90000"/>
                    <a:pt x="120000" y="120000"/>
                    <a:pt x="120000" y="110000"/>
                  </a:cubicBezTo>
                  <a:cubicBezTo>
                    <a:pt x="106666" y="100000"/>
                    <a:pt x="120000" y="120000"/>
                    <a:pt x="120000" y="110000"/>
                  </a:cubicBez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46" name="Google Shape;886;gb0755e36db_0_0">
            <a:extLst>
              <a:ext uri="{FF2B5EF4-FFF2-40B4-BE49-F238E27FC236}">
                <a16:creationId xmlns:a16="http://schemas.microsoft.com/office/drawing/2014/main" id="{391D4DD1-D9DF-394B-8AAE-E819C698C245}"/>
              </a:ext>
            </a:extLst>
          </p:cNvPr>
          <p:cNvSpPr/>
          <p:nvPr/>
        </p:nvSpPr>
        <p:spPr>
          <a:xfrm>
            <a:off x="4856120" y="3109693"/>
            <a:ext cx="233700" cy="31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171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18766" y="29359"/>
                  <a:pt x="18766" y="44532"/>
                </a:cubicBezTo>
                <a:cubicBezTo>
                  <a:pt x="18766" y="61280"/>
                  <a:pt x="37533" y="75270"/>
                  <a:pt x="60000" y="75270"/>
                </a:cubicBezTo>
                <a:cubicBezTo>
                  <a:pt x="80352" y="75270"/>
                  <a:pt x="99118" y="61280"/>
                  <a:pt x="99118" y="44532"/>
                </a:cubicBezTo>
                <a:cubicBezTo>
                  <a:pt x="99118" y="29359"/>
                  <a:pt x="80352" y="15369"/>
                  <a:pt x="60000" y="15369"/>
                </a:cubicBezTo>
                <a:close/>
                <a:moveTo>
                  <a:pt x="60000" y="59901"/>
                </a:moveTo>
                <a:lnTo>
                  <a:pt x="60000" y="59901"/>
                </a:lnTo>
                <a:cubicBezTo>
                  <a:pt x="48634" y="59901"/>
                  <a:pt x="39383" y="53004"/>
                  <a:pt x="39383" y="44532"/>
                </a:cubicBezTo>
                <a:cubicBezTo>
                  <a:pt x="39383" y="36256"/>
                  <a:pt x="48634" y="30738"/>
                  <a:pt x="60000" y="30738"/>
                </a:cubicBezTo>
                <a:cubicBezTo>
                  <a:pt x="71101" y="30738"/>
                  <a:pt x="78502" y="36256"/>
                  <a:pt x="78502" y="44532"/>
                </a:cubicBezTo>
                <a:cubicBezTo>
                  <a:pt x="78502" y="53004"/>
                  <a:pt x="71101" y="59901"/>
                  <a:pt x="60000" y="5990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887;gb0755e36db_0_0">
            <a:extLst>
              <a:ext uri="{FF2B5EF4-FFF2-40B4-BE49-F238E27FC236}">
                <a16:creationId xmlns:a16="http://schemas.microsoft.com/office/drawing/2014/main" id="{4747737E-E7DE-404E-B2CF-792010075680}"/>
              </a:ext>
            </a:extLst>
          </p:cNvPr>
          <p:cNvSpPr/>
          <p:nvPr/>
        </p:nvSpPr>
        <p:spPr>
          <a:xfrm>
            <a:off x="8607853" y="2550018"/>
            <a:ext cx="233700" cy="31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171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18766" y="29359"/>
                  <a:pt x="18766" y="44532"/>
                </a:cubicBezTo>
                <a:cubicBezTo>
                  <a:pt x="18766" y="61280"/>
                  <a:pt x="37533" y="75270"/>
                  <a:pt x="60000" y="75270"/>
                </a:cubicBezTo>
                <a:cubicBezTo>
                  <a:pt x="80352" y="75270"/>
                  <a:pt x="99118" y="61280"/>
                  <a:pt x="99118" y="44532"/>
                </a:cubicBezTo>
                <a:cubicBezTo>
                  <a:pt x="99118" y="29359"/>
                  <a:pt x="80352" y="15369"/>
                  <a:pt x="60000" y="15369"/>
                </a:cubicBezTo>
                <a:close/>
                <a:moveTo>
                  <a:pt x="60000" y="59901"/>
                </a:moveTo>
                <a:lnTo>
                  <a:pt x="60000" y="59901"/>
                </a:lnTo>
                <a:cubicBezTo>
                  <a:pt x="48634" y="59901"/>
                  <a:pt x="39383" y="53004"/>
                  <a:pt x="39383" y="44532"/>
                </a:cubicBezTo>
                <a:cubicBezTo>
                  <a:pt x="39383" y="36256"/>
                  <a:pt x="48634" y="30738"/>
                  <a:pt x="60000" y="30738"/>
                </a:cubicBezTo>
                <a:cubicBezTo>
                  <a:pt x="71101" y="30738"/>
                  <a:pt x="78502" y="36256"/>
                  <a:pt x="78502" y="44532"/>
                </a:cubicBezTo>
                <a:cubicBezTo>
                  <a:pt x="78502" y="53004"/>
                  <a:pt x="71101" y="59901"/>
                  <a:pt x="60000" y="5990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48" name="Google Shape;907;gb0755e36db_0_0">
            <a:extLst>
              <a:ext uri="{FF2B5EF4-FFF2-40B4-BE49-F238E27FC236}">
                <a16:creationId xmlns:a16="http://schemas.microsoft.com/office/drawing/2014/main" id="{174C2ACD-408A-CA40-B999-244FE7DD1BD7}"/>
              </a:ext>
            </a:extLst>
          </p:cNvPr>
          <p:cNvGrpSpPr/>
          <p:nvPr/>
        </p:nvGrpSpPr>
        <p:grpSpPr>
          <a:xfrm>
            <a:off x="9805170" y="2513770"/>
            <a:ext cx="489023" cy="489023"/>
            <a:chOff x="9306827" y="1742197"/>
            <a:chExt cx="415200" cy="415200"/>
          </a:xfrm>
        </p:grpSpPr>
        <p:sp>
          <p:nvSpPr>
            <p:cNvPr id="655" name="Google Shape;908;gb0755e36db_0_0">
              <a:extLst>
                <a:ext uri="{FF2B5EF4-FFF2-40B4-BE49-F238E27FC236}">
                  <a16:creationId xmlns:a16="http://schemas.microsoft.com/office/drawing/2014/main" id="{E4B9BE83-9ABD-EA41-814A-486BB1FFC431}"/>
                </a:ext>
              </a:extLst>
            </p:cNvPr>
            <p:cNvSpPr/>
            <p:nvPr/>
          </p:nvSpPr>
          <p:spPr>
            <a:xfrm>
              <a:off x="9306827" y="1742197"/>
              <a:ext cx="415200" cy="41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14300" dist="38100" dir="2700000" algn="tl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656" name="Google Shape;909;gb0755e36db_0_0">
              <a:extLst>
                <a:ext uri="{FF2B5EF4-FFF2-40B4-BE49-F238E27FC236}">
                  <a16:creationId xmlns:a16="http://schemas.microsoft.com/office/drawing/2014/main" id="{BF218E85-7008-5648-AC3D-ED8E31F5A734}"/>
                </a:ext>
              </a:extLst>
            </p:cNvPr>
            <p:cNvGrpSpPr/>
            <p:nvPr/>
          </p:nvGrpSpPr>
          <p:grpSpPr>
            <a:xfrm>
              <a:off x="9335264" y="1770448"/>
              <a:ext cx="358685" cy="358778"/>
              <a:chOff x="8773533" y="2916305"/>
              <a:chExt cx="1596285" cy="1596700"/>
            </a:xfrm>
          </p:grpSpPr>
          <p:sp>
            <p:nvSpPr>
              <p:cNvPr id="657" name="Google Shape;910;gb0755e36db_0_0">
                <a:extLst>
                  <a:ext uri="{FF2B5EF4-FFF2-40B4-BE49-F238E27FC236}">
                    <a16:creationId xmlns:a16="http://schemas.microsoft.com/office/drawing/2014/main" id="{924BBBBA-7AA6-324D-907C-7D87B022F79F}"/>
                  </a:ext>
                </a:extLst>
              </p:cNvPr>
              <p:cNvSpPr/>
              <p:nvPr/>
            </p:nvSpPr>
            <p:spPr>
              <a:xfrm>
                <a:off x="9949150" y="3033709"/>
                <a:ext cx="304234" cy="30337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4B5B68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8" name="Google Shape;911;gb0755e36db_0_0">
                <a:extLst>
                  <a:ext uri="{FF2B5EF4-FFF2-40B4-BE49-F238E27FC236}">
                    <a16:creationId xmlns:a16="http://schemas.microsoft.com/office/drawing/2014/main" id="{EAEBC3E6-B5D5-314E-9B39-95AB024BBD51}"/>
                  </a:ext>
                </a:extLst>
              </p:cNvPr>
              <p:cNvSpPr/>
              <p:nvPr/>
            </p:nvSpPr>
            <p:spPr>
              <a:xfrm>
                <a:off x="9590455" y="2916305"/>
                <a:ext cx="365268" cy="163427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4B5B68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9" name="Google Shape;912;gb0755e36db_0_0">
                <a:extLst>
                  <a:ext uri="{FF2B5EF4-FFF2-40B4-BE49-F238E27FC236}">
                    <a16:creationId xmlns:a16="http://schemas.microsoft.com/office/drawing/2014/main" id="{C4EF1B11-570C-3E44-B440-8704533AC061}"/>
                  </a:ext>
                </a:extLst>
              </p:cNvPr>
              <p:cNvSpPr/>
              <p:nvPr/>
            </p:nvSpPr>
            <p:spPr>
              <a:xfrm>
                <a:off x="10206433" y="3332387"/>
                <a:ext cx="163385" cy="36348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7" extrusionOk="0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0" name="Google Shape;913;gb0755e36db_0_0">
                <a:extLst>
                  <a:ext uri="{FF2B5EF4-FFF2-40B4-BE49-F238E27FC236}">
                    <a16:creationId xmlns:a16="http://schemas.microsoft.com/office/drawing/2014/main" id="{580741BB-8CA0-7A4A-A81B-71A95FCD3654}"/>
                  </a:ext>
                </a:extLst>
              </p:cNvPr>
              <p:cNvSpPr/>
              <p:nvPr/>
            </p:nvSpPr>
            <p:spPr>
              <a:xfrm>
                <a:off x="10206433" y="3733440"/>
                <a:ext cx="163385" cy="36536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8" extrusionOk="0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1" name="Google Shape;914;gb0755e36db_0_0">
                <a:extLst>
                  <a:ext uri="{FF2B5EF4-FFF2-40B4-BE49-F238E27FC236}">
                    <a16:creationId xmlns:a16="http://schemas.microsoft.com/office/drawing/2014/main" id="{39AD4ABA-EFCE-5041-BCB3-CFBDC0D23128}"/>
                  </a:ext>
                </a:extLst>
              </p:cNvPr>
              <p:cNvSpPr/>
              <p:nvPr/>
            </p:nvSpPr>
            <p:spPr>
              <a:xfrm>
                <a:off x="9949150" y="4092228"/>
                <a:ext cx="304234" cy="304313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2" name="Google Shape;915;gb0755e36db_0_0">
                <a:extLst>
                  <a:ext uri="{FF2B5EF4-FFF2-40B4-BE49-F238E27FC236}">
                    <a16:creationId xmlns:a16="http://schemas.microsoft.com/office/drawing/2014/main" id="{6A217AA2-4198-174E-8159-DFD486002A0E}"/>
                  </a:ext>
                </a:extLst>
              </p:cNvPr>
              <p:cNvSpPr/>
              <p:nvPr/>
            </p:nvSpPr>
            <p:spPr>
              <a:xfrm>
                <a:off x="9590455" y="4351456"/>
                <a:ext cx="365268" cy="161549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0" extrusionOk="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3" name="Google Shape;916;gb0755e36db_0_0">
                <a:extLst>
                  <a:ext uri="{FF2B5EF4-FFF2-40B4-BE49-F238E27FC236}">
                    <a16:creationId xmlns:a16="http://schemas.microsoft.com/office/drawing/2014/main" id="{F2F6FB50-9436-C243-B7D7-D4DB9D844DBA}"/>
                  </a:ext>
                </a:extLst>
              </p:cNvPr>
              <p:cNvSpPr/>
              <p:nvPr/>
            </p:nvSpPr>
            <p:spPr>
              <a:xfrm>
                <a:off x="9189507" y="4351456"/>
                <a:ext cx="363390" cy="161549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" extrusionOk="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4" name="Google Shape;917;gb0755e36db_0_0">
                <a:extLst>
                  <a:ext uri="{FF2B5EF4-FFF2-40B4-BE49-F238E27FC236}">
                    <a16:creationId xmlns:a16="http://schemas.microsoft.com/office/drawing/2014/main" id="{BC7C67C4-E816-3540-A0B1-9CE37EC398DF}"/>
                  </a:ext>
                </a:extLst>
              </p:cNvPr>
              <p:cNvSpPr/>
              <p:nvPr/>
            </p:nvSpPr>
            <p:spPr>
              <a:xfrm>
                <a:off x="8890907" y="4092228"/>
                <a:ext cx="303295" cy="3043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5" name="Google Shape;918;gb0755e36db_0_0">
                <a:extLst>
                  <a:ext uri="{FF2B5EF4-FFF2-40B4-BE49-F238E27FC236}">
                    <a16:creationId xmlns:a16="http://schemas.microsoft.com/office/drawing/2014/main" id="{7056AE58-AA8A-A141-9183-C657AAC07887}"/>
                  </a:ext>
                </a:extLst>
              </p:cNvPr>
              <p:cNvSpPr/>
              <p:nvPr/>
            </p:nvSpPr>
            <p:spPr>
              <a:xfrm>
                <a:off x="8773533" y="3733440"/>
                <a:ext cx="163385" cy="36536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8" extrusionOk="0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6" name="Google Shape;919;gb0755e36db_0_0">
                <a:extLst>
                  <a:ext uri="{FF2B5EF4-FFF2-40B4-BE49-F238E27FC236}">
                    <a16:creationId xmlns:a16="http://schemas.microsoft.com/office/drawing/2014/main" id="{73084049-79D9-4844-ABAA-39029581A643}"/>
                  </a:ext>
                </a:extLst>
              </p:cNvPr>
              <p:cNvSpPr/>
              <p:nvPr/>
            </p:nvSpPr>
            <p:spPr>
              <a:xfrm>
                <a:off x="8773533" y="3332387"/>
                <a:ext cx="163385" cy="36348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7" extrusionOk="0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7" name="Google Shape;920;gb0755e36db_0_0">
                <a:extLst>
                  <a:ext uri="{FF2B5EF4-FFF2-40B4-BE49-F238E27FC236}">
                    <a16:creationId xmlns:a16="http://schemas.microsoft.com/office/drawing/2014/main" id="{27CEE783-956B-CC4A-B85E-6E56054C1C85}"/>
                  </a:ext>
                </a:extLst>
              </p:cNvPr>
              <p:cNvSpPr/>
              <p:nvPr/>
            </p:nvSpPr>
            <p:spPr>
              <a:xfrm>
                <a:off x="8890907" y="3033709"/>
                <a:ext cx="303295" cy="303374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68" name="Google Shape;921;gb0755e36db_0_0">
                <a:extLst>
                  <a:ext uri="{FF2B5EF4-FFF2-40B4-BE49-F238E27FC236}">
                    <a16:creationId xmlns:a16="http://schemas.microsoft.com/office/drawing/2014/main" id="{80E64F70-A07A-5A45-B952-253AEEDDFB50}"/>
                  </a:ext>
                </a:extLst>
              </p:cNvPr>
              <p:cNvSpPr/>
              <p:nvPr/>
            </p:nvSpPr>
            <p:spPr>
              <a:xfrm>
                <a:off x="9189507" y="2916305"/>
                <a:ext cx="363390" cy="16342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" extrusionOk="0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cxnSp>
        <p:nvCxnSpPr>
          <p:cNvPr id="549" name="Google Shape;922;gb0755e36db_0_0">
            <a:extLst>
              <a:ext uri="{FF2B5EF4-FFF2-40B4-BE49-F238E27FC236}">
                <a16:creationId xmlns:a16="http://schemas.microsoft.com/office/drawing/2014/main" id="{BB3B8250-D344-7A49-8794-081A910EF554}"/>
              </a:ext>
            </a:extLst>
          </p:cNvPr>
          <p:cNvCxnSpPr>
            <a:cxnSpLocks/>
          </p:cNvCxnSpPr>
          <p:nvPr/>
        </p:nvCxnSpPr>
        <p:spPr>
          <a:xfrm flipV="1">
            <a:off x="8733477" y="2771615"/>
            <a:ext cx="1037699" cy="114646"/>
          </a:xfrm>
          <a:prstGeom prst="bentConnector3">
            <a:avLst>
              <a:gd name="adj1" fmla="val 50000"/>
            </a:avLst>
          </a:prstGeom>
          <a:noFill/>
          <a:ln w="9525" cap="rnd" cmpd="sng">
            <a:solidFill>
              <a:srgbClr val="1155CC"/>
            </a:solidFill>
            <a:prstDash val="dash"/>
            <a:round/>
            <a:headEnd type="oval" w="med" len="med"/>
            <a:tailEnd type="none" w="sm" len="sm"/>
          </a:ln>
        </p:spPr>
      </p:cxnSp>
      <p:grpSp>
        <p:nvGrpSpPr>
          <p:cNvPr id="550" name="Google Shape;924;gb0755e36db_0_0">
            <a:extLst>
              <a:ext uri="{FF2B5EF4-FFF2-40B4-BE49-F238E27FC236}">
                <a16:creationId xmlns:a16="http://schemas.microsoft.com/office/drawing/2014/main" id="{ED232C28-911F-F547-9A03-736153422ED2}"/>
              </a:ext>
            </a:extLst>
          </p:cNvPr>
          <p:cNvGrpSpPr/>
          <p:nvPr/>
        </p:nvGrpSpPr>
        <p:grpSpPr>
          <a:xfrm>
            <a:off x="6490908" y="4173883"/>
            <a:ext cx="489023" cy="489023"/>
            <a:chOff x="9306827" y="1742197"/>
            <a:chExt cx="415200" cy="415200"/>
          </a:xfrm>
        </p:grpSpPr>
        <p:sp>
          <p:nvSpPr>
            <p:cNvPr id="641" name="Google Shape;925;gb0755e36db_0_0">
              <a:extLst>
                <a:ext uri="{FF2B5EF4-FFF2-40B4-BE49-F238E27FC236}">
                  <a16:creationId xmlns:a16="http://schemas.microsoft.com/office/drawing/2014/main" id="{7A6461C3-04A6-B74F-9C37-E95981DD87B1}"/>
                </a:ext>
              </a:extLst>
            </p:cNvPr>
            <p:cNvSpPr/>
            <p:nvPr/>
          </p:nvSpPr>
          <p:spPr>
            <a:xfrm>
              <a:off x="9306827" y="1742197"/>
              <a:ext cx="415200" cy="41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14300" dist="38100" dir="2700000" algn="tl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642" name="Google Shape;926;gb0755e36db_0_0">
              <a:extLst>
                <a:ext uri="{FF2B5EF4-FFF2-40B4-BE49-F238E27FC236}">
                  <a16:creationId xmlns:a16="http://schemas.microsoft.com/office/drawing/2014/main" id="{58C649AA-497D-C049-97AA-4C88AD87E848}"/>
                </a:ext>
              </a:extLst>
            </p:cNvPr>
            <p:cNvGrpSpPr/>
            <p:nvPr/>
          </p:nvGrpSpPr>
          <p:grpSpPr>
            <a:xfrm>
              <a:off x="9335264" y="1770448"/>
              <a:ext cx="358685" cy="358778"/>
              <a:chOff x="8773533" y="2916305"/>
              <a:chExt cx="1596285" cy="1596700"/>
            </a:xfrm>
          </p:grpSpPr>
          <p:sp>
            <p:nvSpPr>
              <p:cNvPr id="643" name="Google Shape;927;gb0755e36db_0_0">
                <a:extLst>
                  <a:ext uri="{FF2B5EF4-FFF2-40B4-BE49-F238E27FC236}">
                    <a16:creationId xmlns:a16="http://schemas.microsoft.com/office/drawing/2014/main" id="{B0923E4D-F436-284F-9F3B-062488412A4B}"/>
                  </a:ext>
                </a:extLst>
              </p:cNvPr>
              <p:cNvSpPr/>
              <p:nvPr/>
            </p:nvSpPr>
            <p:spPr>
              <a:xfrm>
                <a:off x="9949150" y="3033709"/>
                <a:ext cx="304234" cy="30337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44" name="Google Shape;928;gb0755e36db_0_0">
                <a:extLst>
                  <a:ext uri="{FF2B5EF4-FFF2-40B4-BE49-F238E27FC236}">
                    <a16:creationId xmlns:a16="http://schemas.microsoft.com/office/drawing/2014/main" id="{1E16AEDF-B32F-B348-9839-0FB6276047FC}"/>
                  </a:ext>
                </a:extLst>
              </p:cNvPr>
              <p:cNvSpPr/>
              <p:nvPr/>
            </p:nvSpPr>
            <p:spPr>
              <a:xfrm>
                <a:off x="9590455" y="2916305"/>
                <a:ext cx="365268" cy="163427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45" name="Google Shape;929;gb0755e36db_0_0">
                <a:extLst>
                  <a:ext uri="{FF2B5EF4-FFF2-40B4-BE49-F238E27FC236}">
                    <a16:creationId xmlns:a16="http://schemas.microsoft.com/office/drawing/2014/main" id="{76E3DA34-7872-F445-957B-B8CD3938105D}"/>
                  </a:ext>
                </a:extLst>
              </p:cNvPr>
              <p:cNvSpPr/>
              <p:nvPr/>
            </p:nvSpPr>
            <p:spPr>
              <a:xfrm>
                <a:off x="10206433" y="3332387"/>
                <a:ext cx="163385" cy="36348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7" extrusionOk="0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46" name="Google Shape;930;gb0755e36db_0_0">
                <a:extLst>
                  <a:ext uri="{FF2B5EF4-FFF2-40B4-BE49-F238E27FC236}">
                    <a16:creationId xmlns:a16="http://schemas.microsoft.com/office/drawing/2014/main" id="{9569FDBE-58C7-A847-8EDE-FC3D5664D459}"/>
                  </a:ext>
                </a:extLst>
              </p:cNvPr>
              <p:cNvSpPr/>
              <p:nvPr/>
            </p:nvSpPr>
            <p:spPr>
              <a:xfrm>
                <a:off x="10206433" y="3733440"/>
                <a:ext cx="163385" cy="36536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8" extrusionOk="0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47" name="Google Shape;931;gb0755e36db_0_0">
                <a:extLst>
                  <a:ext uri="{FF2B5EF4-FFF2-40B4-BE49-F238E27FC236}">
                    <a16:creationId xmlns:a16="http://schemas.microsoft.com/office/drawing/2014/main" id="{FEB74B34-1979-7F45-AE8D-4DD32DF04B0B}"/>
                  </a:ext>
                </a:extLst>
              </p:cNvPr>
              <p:cNvSpPr/>
              <p:nvPr/>
            </p:nvSpPr>
            <p:spPr>
              <a:xfrm>
                <a:off x="9949150" y="4092228"/>
                <a:ext cx="304234" cy="304313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48" name="Google Shape;932;gb0755e36db_0_0">
                <a:extLst>
                  <a:ext uri="{FF2B5EF4-FFF2-40B4-BE49-F238E27FC236}">
                    <a16:creationId xmlns:a16="http://schemas.microsoft.com/office/drawing/2014/main" id="{43623DC8-B306-E647-8341-B788575A95B7}"/>
                  </a:ext>
                </a:extLst>
              </p:cNvPr>
              <p:cNvSpPr/>
              <p:nvPr/>
            </p:nvSpPr>
            <p:spPr>
              <a:xfrm>
                <a:off x="9590455" y="4351456"/>
                <a:ext cx="365268" cy="161549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0" extrusionOk="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49" name="Google Shape;933;gb0755e36db_0_0">
                <a:extLst>
                  <a:ext uri="{FF2B5EF4-FFF2-40B4-BE49-F238E27FC236}">
                    <a16:creationId xmlns:a16="http://schemas.microsoft.com/office/drawing/2014/main" id="{B85F27F3-6E69-0646-AEC6-C030320F8120}"/>
                  </a:ext>
                </a:extLst>
              </p:cNvPr>
              <p:cNvSpPr/>
              <p:nvPr/>
            </p:nvSpPr>
            <p:spPr>
              <a:xfrm>
                <a:off x="9189507" y="4351456"/>
                <a:ext cx="363390" cy="161549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" extrusionOk="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0" name="Google Shape;934;gb0755e36db_0_0">
                <a:extLst>
                  <a:ext uri="{FF2B5EF4-FFF2-40B4-BE49-F238E27FC236}">
                    <a16:creationId xmlns:a16="http://schemas.microsoft.com/office/drawing/2014/main" id="{F9B9673E-20BC-3845-87B1-C7BB8BB91200}"/>
                  </a:ext>
                </a:extLst>
              </p:cNvPr>
              <p:cNvSpPr/>
              <p:nvPr/>
            </p:nvSpPr>
            <p:spPr>
              <a:xfrm>
                <a:off x="8890907" y="4092228"/>
                <a:ext cx="303295" cy="3043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1" name="Google Shape;935;gb0755e36db_0_0">
                <a:extLst>
                  <a:ext uri="{FF2B5EF4-FFF2-40B4-BE49-F238E27FC236}">
                    <a16:creationId xmlns:a16="http://schemas.microsoft.com/office/drawing/2014/main" id="{84B1B570-574A-FC46-B8A1-D8ABADE9EE74}"/>
                  </a:ext>
                </a:extLst>
              </p:cNvPr>
              <p:cNvSpPr/>
              <p:nvPr/>
            </p:nvSpPr>
            <p:spPr>
              <a:xfrm>
                <a:off x="8773533" y="3733440"/>
                <a:ext cx="163385" cy="36536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8" extrusionOk="0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2" name="Google Shape;936;gb0755e36db_0_0">
                <a:extLst>
                  <a:ext uri="{FF2B5EF4-FFF2-40B4-BE49-F238E27FC236}">
                    <a16:creationId xmlns:a16="http://schemas.microsoft.com/office/drawing/2014/main" id="{C7165E73-F98B-0741-82E5-9F6C7F2D2CD1}"/>
                  </a:ext>
                </a:extLst>
              </p:cNvPr>
              <p:cNvSpPr/>
              <p:nvPr/>
            </p:nvSpPr>
            <p:spPr>
              <a:xfrm>
                <a:off x="8773533" y="3332387"/>
                <a:ext cx="163385" cy="36348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7" extrusionOk="0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3" name="Google Shape;937;gb0755e36db_0_0">
                <a:extLst>
                  <a:ext uri="{FF2B5EF4-FFF2-40B4-BE49-F238E27FC236}">
                    <a16:creationId xmlns:a16="http://schemas.microsoft.com/office/drawing/2014/main" id="{5132641B-E738-E647-A458-7958ADB4321A}"/>
                  </a:ext>
                </a:extLst>
              </p:cNvPr>
              <p:cNvSpPr/>
              <p:nvPr/>
            </p:nvSpPr>
            <p:spPr>
              <a:xfrm>
                <a:off x="8890907" y="3033709"/>
                <a:ext cx="303295" cy="303374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54" name="Google Shape;938;gb0755e36db_0_0">
                <a:extLst>
                  <a:ext uri="{FF2B5EF4-FFF2-40B4-BE49-F238E27FC236}">
                    <a16:creationId xmlns:a16="http://schemas.microsoft.com/office/drawing/2014/main" id="{23D9AB2E-0CC6-BF40-A89B-EA33712E0D69}"/>
                  </a:ext>
                </a:extLst>
              </p:cNvPr>
              <p:cNvSpPr/>
              <p:nvPr/>
            </p:nvSpPr>
            <p:spPr>
              <a:xfrm>
                <a:off x="9189507" y="2916305"/>
                <a:ext cx="363390" cy="16342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" extrusionOk="0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cxnSp>
        <p:nvCxnSpPr>
          <p:cNvPr id="551" name="Google Shape;939;gb0755e36db_0_0">
            <a:extLst>
              <a:ext uri="{FF2B5EF4-FFF2-40B4-BE49-F238E27FC236}">
                <a16:creationId xmlns:a16="http://schemas.microsoft.com/office/drawing/2014/main" id="{63465DF1-3E2F-B14F-B271-7709169BBE2A}"/>
              </a:ext>
            </a:extLst>
          </p:cNvPr>
          <p:cNvCxnSpPr>
            <a:cxnSpLocks/>
            <a:endCxn id="641" idx="0"/>
          </p:cNvCxnSpPr>
          <p:nvPr/>
        </p:nvCxnSpPr>
        <p:spPr>
          <a:xfrm rot="16200000" flipH="1">
            <a:off x="6258072" y="3696535"/>
            <a:ext cx="797884" cy="156811"/>
          </a:xfrm>
          <a:prstGeom prst="bentConnector3">
            <a:avLst>
              <a:gd name="adj1" fmla="val 50000"/>
            </a:avLst>
          </a:prstGeom>
          <a:noFill/>
          <a:ln w="9525" cap="rnd" cmpd="sng">
            <a:solidFill>
              <a:srgbClr val="1155CC"/>
            </a:solidFill>
            <a:prstDash val="dash"/>
            <a:round/>
            <a:headEnd type="oval" w="med" len="med"/>
            <a:tailEnd type="none" w="sm" len="sm"/>
          </a:ln>
        </p:spPr>
      </p:cxnSp>
      <p:sp>
        <p:nvSpPr>
          <p:cNvPr id="553" name="Google Shape;983;gb0755e36db_0_0">
            <a:extLst>
              <a:ext uri="{FF2B5EF4-FFF2-40B4-BE49-F238E27FC236}">
                <a16:creationId xmlns:a16="http://schemas.microsoft.com/office/drawing/2014/main" id="{C22776BF-A28A-1449-A606-11857297D38A}"/>
              </a:ext>
            </a:extLst>
          </p:cNvPr>
          <p:cNvSpPr txBox="1"/>
          <p:nvPr/>
        </p:nvSpPr>
        <p:spPr>
          <a:xfrm>
            <a:off x="3837269" y="2583299"/>
            <a:ext cx="11772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United States 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of America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4" name="Google Shape;984;gb0755e36db_0_0">
            <a:extLst>
              <a:ext uri="{FF2B5EF4-FFF2-40B4-BE49-F238E27FC236}">
                <a16:creationId xmlns:a16="http://schemas.microsoft.com/office/drawing/2014/main" id="{6058B546-A3A5-ED48-80FF-F9A1A5529C13}"/>
              </a:ext>
            </a:extLst>
          </p:cNvPr>
          <p:cNvSpPr txBox="1"/>
          <p:nvPr/>
        </p:nvSpPr>
        <p:spPr>
          <a:xfrm>
            <a:off x="4902218" y="3286836"/>
            <a:ext cx="730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Colombia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5" name="Google Shape;985;gb0755e36db_0_0">
            <a:extLst>
              <a:ext uri="{FF2B5EF4-FFF2-40B4-BE49-F238E27FC236}">
                <a16:creationId xmlns:a16="http://schemas.microsoft.com/office/drawing/2014/main" id="{8122504C-3AD5-844B-9171-AE6110A79345}"/>
              </a:ext>
            </a:extLst>
          </p:cNvPr>
          <p:cNvSpPr txBox="1"/>
          <p:nvPr/>
        </p:nvSpPr>
        <p:spPr>
          <a:xfrm>
            <a:off x="8054228" y="2691765"/>
            <a:ext cx="730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China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6" name="Google Shape;986;gb0755e36db_0_0">
            <a:extLst>
              <a:ext uri="{FF2B5EF4-FFF2-40B4-BE49-F238E27FC236}">
                <a16:creationId xmlns:a16="http://schemas.microsoft.com/office/drawing/2014/main" id="{D1634C8B-EC4E-1A4C-8BED-D3BA7EF3C085}"/>
              </a:ext>
            </a:extLst>
          </p:cNvPr>
          <p:cNvSpPr txBox="1"/>
          <p:nvPr/>
        </p:nvSpPr>
        <p:spPr>
          <a:xfrm>
            <a:off x="5979698" y="3257407"/>
            <a:ext cx="730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Nigeria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59" name="Google Shape;905;gb0755e36db_0_0">
            <a:extLst>
              <a:ext uri="{FF2B5EF4-FFF2-40B4-BE49-F238E27FC236}">
                <a16:creationId xmlns:a16="http://schemas.microsoft.com/office/drawing/2014/main" id="{B920DD49-C207-3249-9C0C-A6EDC474AED6}"/>
              </a:ext>
            </a:extLst>
          </p:cNvPr>
          <p:cNvCxnSpPr>
            <a:cxnSpLocks/>
          </p:cNvCxnSpPr>
          <p:nvPr/>
        </p:nvCxnSpPr>
        <p:spPr>
          <a:xfrm rot="10800000">
            <a:off x="2972107" y="2680096"/>
            <a:ext cx="1061546" cy="24046"/>
          </a:xfrm>
          <a:prstGeom prst="bentConnector3">
            <a:avLst>
              <a:gd name="adj1" fmla="val 50000"/>
            </a:avLst>
          </a:prstGeom>
          <a:noFill/>
          <a:ln w="9525" cap="rnd" cmpd="sng">
            <a:solidFill>
              <a:srgbClr val="1155CC"/>
            </a:solidFill>
            <a:prstDash val="dash"/>
            <a:round/>
            <a:headEnd type="oval" w="med" len="med"/>
            <a:tailEnd type="none" w="sm" len="sm"/>
          </a:ln>
        </p:spPr>
      </p:cxnSp>
      <p:sp>
        <p:nvSpPr>
          <p:cNvPr id="560" name="Google Shape;888;gb0755e36db_0_0">
            <a:extLst>
              <a:ext uri="{FF2B5EF4-FFF2-40B4-BE49-F238E27FC236}">
                <a16:creationId xmlns:a16="http://schemas.microsoft.com/office/drawing/2014/main" id="{28429471-41E1-BE4C-95B2-C8DBDF4D784B}"/>
              </a:ext>
            </a:extLst>
          </p:cNvPr>
          <p:cNvSpPr/>
          <p:nvPr/>
        </p:nvSpPr>
        <p:spPr>
          <a:xfrm>
            <a:off x="6457291" y="3024119"/>
            <a:ext cx="233700" cy="31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171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18766" y="29359"/>
                  <a:pt x="18766" y="44532"/>
                </a:cubicBezTo>
                <a:cubicBezTo>
                  <a:pt x="18766" y="61280"/>
                  <a:pt x="37533" y="75270"/>
                  <a:pt x="60000" y="75270"/>
                </a:cubicBezTo>
                <a:cubicBezTo>
                  <a:pt x="80352" y="75270"/>
                  <a:pt x="99118" y="61280"/>
                  <a:pt x="99118" y="44532"/>
                </a:cubicBezTo>
                <a:cubicBezTo>
                  <a:pt x="99118" y="29359"/>
                  <a:pt x="80352" y="15369"/>
                  <a:pt x="60000" y="15369"/>
                </a:cubicBezTo>
                <a:close/>
                <a:moveTo>
                  <a:pt x="60000" y="59901"/>
                </a:moveTo>
                <a:lnTo>
                  <a:pt x="60000" y="59901"/>
                </a:lnTo>
                <a:cubicBezTo>
                  <a:pt x="48634" y="59901"/>
                  <a:pt x="39383" y="53004"/>
                  <a:pt x="39383" y="44532"/>
                </a:cubicBezTo>
                <a:cubicBezTo>
                  <a:pt x="39383" y="36256"/>
                  <a:pt x="48634" y="30738"/>
                  <a:pt x="60000" y="30738"/>
                </a:cubicBezTo>
                <a:cubicBezTo>
                  <a:pt x="71101" y="30738"/>
                  <a:pt x="78502" y="36256"/>
                  <a:pt x="78502" y="44532"/>
                </a:cubicBezTo>
                <a:cubicBezTo>
                  <a:pt x="78502" y="53004"/>
                  <a:pt x="71101" y="59901"/>
                  <a:pt x="60000" y="59901"/>
                </a:cubicBezTo>
                <a:close/>
              </a:path>
            </a:pathLst>
          </a:custGeom>
          <a:solidFill>
            <a:srgbClr val="C0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61" name="Google Shape;890;gb0755e36db_0_0">
            <a:extLst>
              <a:ext uri="{FF2B5EF4-FFF2-40B4-BE49-F238E27FC236}">
                <a16:creationId xmlns:a16="http://schemas.microsoft.com/office/drawing/2014/main" id="{8532B3C4-5206-9841-AC1F-889456DF96E7}"/>
              </a:ext>
            </a:extLst>
          </p:cNvPr>
          <p:cNvGrpSpPr/>
          <p:nvPr/>
        </p:nvGrpSpPr>
        <p:grpSpPr>
          <a:xfrm>
            <a:off x="4981194" y="4182284"/>
            <a:ext cx="489023" cy="489023"/>
            <a:chOff x="9306827" y="1742197"/>
            <a:chExt cx="415200" cy="415200"/>
          </a:xfrm>
        </p:grpSpPr>
        <p:sp>
          <p:nvSpPr>
            <p:cNvPr id="599" name="Google Shape;891;gb0755e36db_0_0">
              <a:extLst>
                <a:ext uri="{FF2B5EF4-FFF2-40B4-BE49-F238E27FC236}">
                  <a16:creationId xmlns:a16="http://schemas.microsoft.com/office/drawing/2014/main" id="{5883B1FE-BB2D-4B49-9A5A-E007EEDE5583}"/>
                </a:ext>
              </a:extLst>
            </p:cNvPr>
            <p:cNvSpPr/>
            <p:nvPr/>
          </p:nvSpPr>
          <p:spPr>
            <a:xfrm>
              <a:off x="9306827" y="1742197"/>
              <a:ext cx="415200" cy="41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14300" dist="38100" dir="2700000" algn="tl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600" name="Google Shape;892;gb0755e36db_0_0">
              <a:extLst>
                <a:ext uri="{FF2B5EF4-FFF2-40B4-BE49-F238E27FC236}">
                  <a16:creationId xmlns:a16="http://schemas.microsoft.com/office/drawing/2014/main" id="{37DBC55D-FFFA-A748-9540-799879463FF2}"/>
                </a:ext>
              </a:extLst>
            </p:cNvPr>
            <p:cNvGrpSpPr/>
            <p:nvPr/>
          </p:nvGrpSpPr>
          <p:grpSpPr>
            <a:xfrm>
              <a:off x="9335264" y="1770448"/>
              <a:ext cx="358685" cy="358778"/>
              <a:chOff x="8773533" y="2916305"/>
              <a:chExt cx="1596285" cy="1596700"/>
            </a:xfrm>
          </p:grpSpPr>
          <p:sp>
            <p:nvSpPr>
              <p:cNvPr id="601" name="Google Shape;893;gb0755e36db_0_0">
                <a:extLst>
                  <a:ext uri="{FF2B5EF4-FFF2-40B4-BE49-F238E27FC236}">
                    <a16:creationId xmlns:a16="http://schemas.microsoft.com/office/drawing/2014/main" id="{7BD1EAF5-6CDD-4243-904D-E547E51954E4}"/>
                  </a:ext>
                </a:extLst>
              </p:cNvPr>
              <p:cNvSpPr/>
              <p:nvPr/>
            </p:nvSpPr>
            <p:spPr>
              <a:xfrm>
                <a:off x="9949150" y="3033709"/>
                <a:ext cx="304234" cy="303374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2" name="Google Shape;894;gb0755e36db_0_0">
                <a:extLst>
                  <a:ext uri="{FF2B5EF4-FFF2-40B4-BE49-F238E27FC236}">
                    <a16:creationId xmlns:a16="http://schemas.microsoft.com/office/drawing/2014/main" id="{1B9126B1-0EB0-4E4F-AD69-3D4A85588D34}"/>
                  </a:ext>
                </a:extLst>
              </p:cNvPr>
              <p:cNvSpPr/>
              <p:nvPr/>
            </p:nvSpPr>
            <p:spPr>
              <a:xfrm>
                <a:off x="9590455" y="2916305"/>
                <a:ext cx="365268" cy="163427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3" name="Google Shape;895;gb0755e36db_0_0">
                <a:extLst>
                  <a:ext uri="{FF2B5EF4-FFF2-40B4-BE49-F238E27FC236}">
                    <a16:creationId xmlns:a16="http://schemas.microsoft.com/office/drawing/2014/main" id="{41CF1291-A19C-5F4D-8D3B-ABA6FE6F2F10}"/>
                  </a:ext>
                </a:extLst>
              </p:cNvPr>
              <p:cNvSpPr/>
              <p:nvPr/>
            </p:nvSpPr>
            <p:spPr>
              <a:xfrm>
                <a:off x="10206433" y="3332387"/>
                <a:ext cx="163385" cy="36348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7" extrusionOk="0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5B9BD5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4" name="Google Shape;896;gb0755e36db_0_0">
                <a:extLst>
                  <a:ext uri="{FF2B5EF4-FFF2-40B4-BE49-F238E27FC236}">
                    <a16:creationId xmlns:a16="http://schemas.microsoft.com/office/drawing/2014/main" id="{13145649-98EC-5342-918D-A3376EC58221}"/>
                  </a:ext>
                </a:extLst>
              </p:cNvPr>
              <p:cNvSpPr/>
              <p:nvPr/>
            </p:nvSpPr>
            <p:spPr>
              <a:xfrm>
                <a:off x="10206433" y="3733440"/>
                <a:ext cx="163385" cy="36536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8" extrusionOk="0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5" name="Google Shape;897;gb0755e36db_0_0">
                <a:extLst>
                  <a:ext uri="{FF2B5EF4-FFF2-40B4-BE49-F238E27FC236}">
                    <a16:creationId xmlns:a16="http://schemas.microsoft.com/office/drawing/2014/main" id="{76EEBA2E-A1DC-5746-977B-16038EB4BB9D}"/>
                  </a:ext>
                </a:extLst>
              </p:cNvPr>
              <p:cNvSpPr/>
              <p:nvPr/>
            </p:nvSpPr>
            <p:spPr>
              <a:xfrm>
                <a:off x="9949150" y="4092228"/>
                <a:ext cx="304234" cy="304313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6" name="Google Shape;898;gb0755e36db_0_0">
                <a:extLst>
                  <a:ext uri="{FF2B5EF4-FFF2-40B4-BE49-F238E27FC236}">
                    <a16:creationId xmlns:a16="http://schemas.microsoft.com/office/drawing/2014/main" id="{3416D609-EC99-944E-B9C3-8EFD5D32DD12}"/>
                  </a:ext>
                </a:extLst>
              </p:cNvPr>
              <p:cNvSpPr/>
              <p:nvPr/>
            </p:nvSpPr>
            <p:spPr>
              <a:xfrm>
                <a:off x="9590455" y="4351456"/>
                <a:ext cx="365268" cy="161549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10" extrusionOk="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7" name="Google Shape;899;gb0755e36db_0_0">
                <a:extLst>
                  <a:ext uri="{FF2B5EF4-FFF2-40B4-BE49-F238E27FC236}">
                    <a16:creationId xmlns:a16="http://schemas.microsoft.com/office/drawing/2014/main" id="{A8AE94FE-0814-8A4C-A0DB-70A41365E655}"/>
                  </a:ext>
                </a:extLst>
              </p:cNvPr>
              <p:cNvSpPr/>
              <p:nvPr/>
            </p:nvSpPr>
            <p:spPr>
              <a:xfrm>
                <a:off x="9189507" y="4351456"/>
                <a:ext cx="363390" cy="161549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0" extrusionOk="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8" name="Google Shape;900;gb0755e36db_0_0">
                <a:extLst>
                  <a:ext uri="{FF2B5EF4-FFF2-40B4-BE49-F238E27FC236}">
                    <a16:creationId xmlns:a16="http://schemas.microsoft.com/office/drawing/2014/main" id="{A5B777CD-1473-2E41-BA3B-8888C75E4550}"/>
                  </a:ext>
                </a:extLst>
              </p:cNvPr>
              <p:cNvSpPr/>
              <p:nvPr/>
            </p:nvSpPr>
            <p:spPr>
              <a:xfrm>
                <a:off x="8890907" y="4092228"/>
                <a:ext cx="303295" cy="3043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9" name="Google Shape;901;gb0755e36db_0_0">
                <a:extLst>
                  <a:ext uri="{FF2B5EF4-FFF2-40B4-BE49-F238E27FC236}">
                    <a16:creationId xmlns:a16="http://schemas.microsoft.com/office/drawing/2014/main" id="{2DDA350F-980C-6D4E-BE11-4268511CCAC5}"/>
                  </a:ext>
                </a:extLst>
              </p:cNvPr>
              <p:cNvSpPr/>
              <p:nvPr/>
            </p:nvSpPr>
            <p:spPr>
              <a:xfrm>
                <a:off x="8773533" y="3733440"/>
                <a:ext cx="163385" cy="36536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8" extrusionOk="0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0" name="Google Shape;902;gb0755e36db_0_0">
                <a:extLst>
                  <a:ext uri="{FF2B5EF4-FFF2-40B4-BE49-F238E27FC236}">
                    <a16:creationId xmlns:a16="http://schemas.microsoft.com/office/drawing/2014/main" id="{43B09DF3-9EC2-C640-90DD-5A775F860C31}"/>
                  </a:ext>
                </a:extLst>
              </p:cNvPr>
              <p:cNvSpPr/>
              <p:nvPr/>
            </p:nvSpPr>
            <p:spPr>
              <a:xfrm>
                <a:off x="8773533" y="3332387"/>
                <a:ext cx="163385" cy="36348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47" extrusionOk="0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1" name="Google Shape;903;gb0755e36db_0_0">
                <a:extLst>
                  <a:ext uri="{FF2B5EF4-FFF2-40B4-BE49-F238E27FC236}">
                    <a16:creationId xmlns:a16="http://schemas.microsoft.com/office/drawing/2014/main" id="{CF975EB1-EFE6-2047-AB35-9684D1D5E250}"/>
                  </a:ext>
                </a:extLst>
              </p:cNvPr>
              <p:cNvSpPr/>
              <p:nvPr/>
            </p:nvSpPr>
            <p:spPr>
              <a:xfrm>
                <a:off x="8890907" y="3033709"/>
                <a:ext cx="303295" cy="303374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2" name="Google Shape;904;gb0755e36db_0_0">
                <a:extLst>
                  <a:ext uri="{FF2B5EF4-FFF2-40B4-BE49-F238E27FC236}">
                    <a16:creationId xmlns:a16="http://schemas.microsoft.com/office/drawing/2014/main" id="{4EE42AFF-E837-0C49-B81B-6384109DE50E}"/>
                  </a:ext>
                </a:extLst>
              </p:cNvPr>
              <p:cNvSpPr/>
              <p:nvPr/>
            </p:nvSpPr>
            <p:spPr>
              <a:xfrm>
                <a:off x="9189507" y="2916305"/>
                <a:ext cx="363390" cy="16342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11" extrusionOk="0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cxnSp>
        <p:nvCxnSpPr>
          <p:cNvPr id="562" name="Google Shape;905;gb0755e36db_0_0">
            <a:extLst>
              <a:ext uri="{FF2B5EF4-FFF2-40B4-BE49-F238E27FC236}">
                <a16:creationId xmlns:a16="http://schemas.microsoft.com/office/drawing/2014/main" id="{243E2A80-1B96-734E-8A25-19F7FD30B286}"/>
              </a:ext>
            </a:extLst>
          </p:cNvPr>
          <p:cNvCxnSpPr>
            <a:cxnSpLocks/>
            <a:endCxn id="577" idx="0"/>
          </p:cNvCxnSpPr>
          <p:nvPr/>
        </p:nvCxnSpPr>
        <p:spPr>
          <a:xfrm rot="16200000" flipH="1">
            <a:off x="4793904" y="3626300"/>
            <a:ext cx="621178" cy="264049"/>
          </a:xfrm>
          <a:prstGeom prst="bentConnector3">
            <a:avLst>
              <a:gd name="adj1" fmla="val 50000"/>
            </a:avLst>
          </a:prstGeom>
          <a:noFill/>
          <a:ln w="9525" cap="rnd" cmpd="sng">
            <a:solidFill>
              <a:srgbClr val="1155CC"/>
            </a:solidFill>
            <a:prstDash val="dash"/>
            <a:round/>
            <a:headEnd type="oval" w="med" len="med"/>
            <a:tailEnd type="none" w="sm" len="sm"/>
          </a:ln>
        </p:spPr>
      </p:cxnSp>
      <p:sp>
        <p:nvSpPr>
          <p:cNvPr id="566" name="Rounded Rectangle 56">
            <a:extLst>
              <a:ext uri="{FF2B5EF4-FFF2-40B4-BE49-F238E27FC236}">
                <a16:creationId xmlns:a16="http://schemas.microsoft.com/office/drawing/2014/main" id="{71861219-ABDA-9B4F-964C-A3AB3C2786BF}"/>
              </a:ext>
            </a:extLst>
          </p:cNvPr>
          <p:cNvSpPr/>
          <p:nvPr/>
        </p:nvSpPr>
        <p:spPr>
          <a:xfrm>
            <a:off x="6119961" y="4711372"/>
            <a:ext cx="2049682" cy="646186"/>
          </a:xfrm>
          <a:prstGeom prst="roundRect">
            <a:avLst/>
          </a:prstGeom>
          <a:solidFill>
            <a:srgbClr val="FFFFFF"/>
          </a:solidFill>
          <a:ln w="12700" cap="rnd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Name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 - 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Oluwafemi Fabiyi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Univers 45 Light"/>
              <a:ea typeface="+mn-ea"/>
              <a:cs typeface="+mn-cs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Industry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 – 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Big4 Consulting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Experience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 – 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11yrs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Email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 – 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fabiyio@uchicago.edu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Univers 45 Light"/>
              <a:ea typeface="+mn-ea"/>
              <a:cs typeface="+mn-cs"/>
            </a:endParaRPr>
          </a:p>
        </p:txBody>
      </p:sp>
      <p:sp>
        <p:nvSpPr>
          <p:cNvPr id="567" name="Rounded Rectangle 56">
            <a:extLst>
              <a:ext uri="{FF2B5EF4-FFF2-40B4-BE49-F238E27FC236}">
                <a16:creationId xmlns:a16="http://schemas.microsoft.com/office/drawing/2014/main" id="{A6C1C0C7-891A-4848-ABB1-D079A2D84473}"/>
              </a:ext>
            </a:extLst>
          </p:cNvPr>
          <p:cNvSpPr/>
          <p:nvPr/>
        </p:nvSpPr>
        <p:spPr>
          <a:xfrm>
            <a:off x="3870383" y="4721882"/>
            <a:ext cx="2009964" cy="646186"/>
          </a:xfrm>
          <a:prstGeom prst="roundRect">
            <a:avLst/>
          </a:prstGeom>
          <a:solidFill>
            <a:srgbClr val="FFFFFF"/>
          </a:solidFill>
          <a:ln w="12700" cap="rnd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Name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 -  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Nicolas Yanez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Univers 45 Ligh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Industry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 – 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Healthcare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Experience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 – 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4yrs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Email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 – 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/>
                <a:ea typeface="+mn-ea"/>
                <a:cs typeface="+mn-cs"/>
              </a:rPr>
              <a:t>nyanez@uchicago.edu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0338D"/>
              </a:solidFill>
              <a:effectLst/>
              <a:uLnTx/>
              <a:uFillTx/>
              <a:latin typeface="Univers 45 Light"/>
              <a:ea typeface="+mn-ea"/>
              <a:cs typeface="+mn-cs"/>
            </a:endParaRPr>
          </a:p>
        </p:txBody>
      </p: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A7DC52EA-FF1E-3C4A-AD72-2C201D94DD92}"/>
              </a:ext>
            </a:extLst>
          </p:cNvPr>
          <p:cNvGrpSpPr/>
          <p:nvPr/>
        </p:nvGrpSpPr>
        <p:grpSpPr>
          <a:xfrm>
            <a:off x="1306779" y="2990994"/>
            <a:ext cx="2310391" cy="646186"/>
            <a:chOff x="3225256" y="4243896"/>
            <a:chExt cx="2040644" cy="1919782"/>
          </a:xfrm>
        </p:grpSpPr>
        <p:sp>
          <p:nvSpPr>
            <p:cNvPr id="583" name="Rounded Rectangle 56">
              <a:extLst>
                <a:ext uri="{FF2B5EF4-FFF2-40B4-BE49-F238E27FC236}">
                  <a16:creationId xmlns:a16="http://schemas.microsoft.com/office/drawing/2014/main" id="{13F5ABD2-F9E7-534C-B32E-130669B2C8E6}"/>
                </a:ext>
              </a:extLst>
            </p:cNvPr>
            <p:cNvSpPr/>
            <p:nvPr/>
          </p:nvSpPr>
          <p:spPr>
            <a:xfrm>
              <a:off x="3270536" y="4243896"/>
              <a:ext cx="1995364" cy="1919782"/>
            </a:xfrm>
            <a:prstGeom prst="roundRect">
              <a:avLst/>
            </a:prstGeom>
            <a:solidFill>
              <a:srgbClr val="FFFFFF"/>
            </a:solidFill>
            <a:ln w="12700" cap="rnd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lvl="0">
                <a:defRPr/>
              </a:pPr>
              <a:r>
                <a:rPr lang="en-US" sz="700" b="1" kern="0" dirty="0">
                  <a:solidFill>
                    <a:schemeClr val="accent1"/>
                  </a:solidFill>
                  <a:latin typeface="Univers 45 Light"/>
                </a:rPr>
                <a:t>Name</a:t>
              </a:r>
              <a:r>
                <a:rPr lang="en-US" sz="700" b="1" kern="0" dirty="0">
                  <a:solidFill>
                    <a:srgbClr val="C00000"/>
                  </a:solidFill>
                  <a:latin typeface="Univers 45 Light"/>
                </a:rPr>
                <a:t> -  </a:t>
              </a:r>
              <a:r>
                <a:rPr lang="en-US" sz="700" b="1" kern="0" dirty="0">
                  <a:solidFill>
                    <a:srgbClr val="00338D"/>
                  </a:solidFill>
                  <a:latin typeface="Univers 45 Light"/>
                </a:rPr>
                <a:t>Jaird Meyer</a:t>
              </a:r>
              <a:endParaRPr lang="en-US" sz="700" kern="0" dirty="0">
                <a:solidFill>
                  <a:srgbClr val="00338D"/>
                </a:solidFill>
                <a:latin typeface="Univers 45 Light"/>
              </a:endParaRPr>
            </a:p>
            <a:p>
              <a:pPr lvl="0">
                <a:defRPr/>
              </a:pPr>
              <a:r>
                <a:rPr lang="en-US" sz="700" b="1" kern="0" dirty="0">
                  <a:solidFill>
                    <a:schemeClr val="accent1"/>
                  </a:solidFill>
                  <a:latin typeface="Univers 45 Light"/>
                </a:rPr>
                <a:t>Industry</a:t>
              </a:r>
              <a:r>
                <a:rPr lang="en-US" sz="700" b="1" kern="0" dirty="0">
                  <a:solidFill>
                    <a:srgbClr val="C00000"/>
                  </a:solidFill>
                  <a:latin typeface="Univers 45 Light"/>
                </a:rPr>
                <a:t> – </a:t>
              </a:r>
              <a:r>
                <a:rPr lang="en-US" sz="700" b="1" kern="0" dirty="0">
                  <a:solidFill>
                    <a:srgbClr val="00338D"/>
                  </a:solidFill>
                  <a:latin typeface="Univers 45 Light"/>
                </a:rPr>
                <a:t>Tech and Media</a:t>
              </a:r>
            </a:p>
            <a:p>
              <a:pPr lvl="0">
                <a:defRPr/>
              </a:pPr>
              <a:r>
                <a:rPr lang="en-US" sz="700" b="1" kern="0" dirty="0">
                  <a:solidFill>
                    <a:schemeClr val="accent1"/>
                  </a:solidFill>
                  <a:latin typeface="Univers 45 Light"/>
                </a:rPr>
                <a:t>Experience</a:t>
              </a:r>
              <a:r>
                <a:rPr lang="en-US" sz="700" b="1" kern="0" dirty="0">
                  <a:solidFill>
                    <a:srgbClr val="C00000"/>
                  </a:solidFill>
                  <a:latin typeface="Univers 45 Light"/>
                </a:rPr>
                <a:t> – </a:t>
              </a:r>
              <a:r>
                <a:rPr lang="en-US" sz="700" b="1" kern="0" dirty="0">
                  <a:solidFill>
                    <a:srgbClr val="00338D"/>
                  </a:solidFill>
                  <a:latin typeface="Univers 45 Light"/>
                </a:rPr>
                <a:t>3yrs</a:t>
              </a:r>
            </a:p>
            <a:p>
              <a:pPr lvl="0">
                <a:defRPr/>
              </a:pPr>
              <a:r>
                <a:rPr lang="en-US" sz="700" b="1" kern="0" dirty="0">
                  <a:solidFill>
                    <a:schemeClr val="accent1"/>
                  </a:solidFill>
                  <a:latin typeface="Univers 45 Light"/>
                </a:rPr>
                <a:t>Email</a:t>
              </a:r>
              <a:r>
                <a:rPr lang="en-US" sz="700" b="1" kern="0" dirty="0">
                  <a:solidFill>
                    <a:srgbClr val="C00000"/>
                  </a:solidFill>
                  <a:latin typeface="Univers 45 Light"/>
                </a:rPr>
                <a:t> – </a:t>
              </a:r>
              <a:r>
                <a:rPr lang="en-US" sz="700" b="1" kern="0" dirty="0">
                  <a:solidFill>
                    <a:srgbClr val="00338D"/>
                  </a:solidFill>
                  <a:latin typeface="Univers 45 Light"/>
                </a:rPr>
                <a:t>jairdm@uchicago.edu</a:t>
              </a:r>
              <a:endParaRPr lang="en-US" sz="700" kern="0" dirty="0">
                <a:solidFill>
                  <a:srgbClr val="00338D"/>
                </a:solidFill>
                <a:latin typeface="Univers 45 Light"/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81F54EEE-BE1F-EA42-B6D1-3A9A52923484}"/>
                </a:ext>
              </a:extLst>
            </p:cNvPr>
            <p:cNvSpPr txBox="1"/>
            <p:nvPr/>
          </p:nvSpPr>
          <p:spPr>
            <a:xfrm>
              <a:off x="3225255" y="4247416"/>
              <a:ext cx="87" cy="3154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for KPMG" panose="020B0603020202020204" pitchFamily="34" charset="0"/>
              </a:endParaRP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12EB3558-601A-A348-AB6E-17B24525A9ED}"/>
              </a:ext>
            </a:extLst>
          </p:cNvPr>
          <p:cNvGrpSpPr/>
          <p:nvPr/>
        </p:nvGrpSpPr>
        <p:grpSpPr>
          <a:xfrm>
            <a:off x="9253029" y="3110822"/>
            <a:ext cx="1700335" cy="646186"/>
            <a:chOff x="3225255" y="4243897"/>
            <a:chExt cx="2040646" cy="1919782"/>
          </a:xfrm>
        </p:grpSpPr>
        <p:sp>
          <p:nvSpPr>
            <p:cNvPr id="581" name="Rounded Rectangle 56">
              <a:extLst>
                <a:ext uri="{FF2B5EF4-FFF2-40B4-BE49-F238E27FC236}">
                  <a16:creationId xmlns:a16="http://schemas.microsoft.com/office/drawing/2014/main" id="{CCF125D5-8729-E240-8D14-181F8106475D}"/>
                </a:ext>
              </a:extLst>
            </p:cNvPr>
            <p:cNvSpPr/>
            <p:nvPr/>
          </p:nvSpPr>
          <p:spPr>
            <a:xfrm>
              <a:off x="3270537" y="4243897"/>
              <a:ext cx="1995364" cy="1919782"/>
            </a:xfrm>
            <a:prstGeom prst="roundRect">
              <a:avLst/>
            </a:prstGeom>
            <a:solidFill>
              <a:srgbClr val="FFFFFF"/>
            </a:solidFill>
            <a:ln w="12700" cap="rnd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Name</a:t>
              </a: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 - </a:t>
              </a: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Pujing Yang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Industry</a:t>
              </a: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 – </a:t>
              </a: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Consulting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Experience</a:t>
              </a: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 – </a:t>
              </a: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Email</a:t>
              </a: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 – </a:t>
              </a: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338D"/>
                  </a:solidFill>
                  <a:effectLst/>
                  <a:uLnTx/>
                  <a:uFillTx/>
                  <a:latin typeface="Univers 45 Light"/>
                  <a:ea typeface="+mn-ea"/>
                  <a:cs typeface="+mn-cs"/>
                </a:rPr>
                <a:t>pyang1@uchicago.edu</a:t>
              </a: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/>
                <a:ea typeface="+mn-ea"/>
                <a:cs typeface="+mn-cs"/>
              </a:endParaRPr>
            </a:p>
          </p:txBody>
        </p:sp>
        <p:sp>
          <p:nvSpPr>
            <p:cNvPr id="582" name="TextBox 581">
              <a:extLst>
                <a:ext uri="{FF2B5EF4-FFF2-40B4-BE49-F238E27FC236}">
                  <a16:creationId xmlns:a16="http://schemas.microsoft.com/office/drawing/2014/main" id="{DC861A26-2568-F546-B8AA-C5073C929204}"/>
                </a:ext>
              </a:extLst>
            </p:cNvPr>
            <p:cNvSpPr txBox="1"/>
            <p:nvPr/>
          </p:nvSpPr>
          <p:spPr>
            <a:xfrm>
              <a:off x="3225255" y="4247416"/>
              <a:ext cx="87" cy="3154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for KPMG" panose="020B0603020202020204" pitchFamily="34" charset="0"/>
              </a:endParaRPr>
            </a:p>
          </p:txBody>
        </p:sp>
      </p:grpSp>
      <p:sp>
        <p:nvSpPr>
          <p:cNvPr id="572" name="Google Shape;888;gb0755e36db_0_0">
            <a:extLst>
              <a:ext uri="{FF2B5EF4-FFF2-40B4-BE49-F238E27FC236}">
                <a16:creationId xmlns:a16="http://schemas.microsoft.com/office/drawing/2014/main" id="{5ABF3E27-4335-994D-899E-7DE8829B5402}"/>
              </a:ext>
            </a:extLst>
          </p:cNvPr>
          <p:cNvSpPr/>
          <p:nvPr/>
        </p:nvSpPr>
        <p:spPr>
          <a:xfrm>
            <a:off x="3922275" y="2366895"/>
            <a:ext cx="233700" cy="31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171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18766" y="29359"/>
                  <a:pt x="18766" y="44532"/>
                </a:cubicBezTo>
                <a:cubicBezTo>
                  <a:pt x="18766" y="61280"/>
                  <a:pt x="37533" y="75270"/>
                  <a:pt x="60000" y="75270"/>
                </a:cubicBezTo>
                <a:cubicBezTo>
                  <a:pt x="80352" y="75270"/>
                  <a:pt x="99118" y="61280"/>
                  <a:pt x="99118" y="44532"/>
                </a:cubicBezTo>
                <a:cubicBezTo>
                  <a:pt x="99118" y="29359"/>
                  <a:pt x="80352" y="15369"/>
                  <a:pt x="60000" y="15369"/>
                </a:cubicBezTo>
                <a:close/>
                <a:moveTo>
                  <a:pt x="60000" y="59901"/>
                </a:moveTo>
                <a:lnTo>
                  <a:pt x="60000" y="59901"/>
                </a:lnTo>
                <a:cubicBezTo>
                  <a:pt x="48634" y="59901"/>
                  <a:pt x="39383" y="53004"/>
                  <a:pt x="39383" y="44532"/>
                </a:cubicBezTo>
                <a:cubicBezTo>
                  <a:pt x="39383" y="36256"/>
                  <a:pt x="48634" y="30738"/>
                  <a:pt x="60000" y="30738"/>
                </a:cubicBezTo>
                <a:cubicBezTo>
                  <a:pt x="71101" y="30738"/>
                  <a:pt x="78502" y="36256"/>
                  <a:pt x="78502" y="44532"/>
                </a:cubicBezTo>
                <a:cubicBezTo>
                  <a:pt x="78502" y="53004"/>
                  <a:pt x="71101" y="59901"/>
                  <a:pt x="60000" y="59901"/>
                </a:cubicBezTo>
                <a:close/>
              </a:path>
            </a:pathLst>
          </a:custGeom>
          <a:solidFill>
            <a:srgbClr val="C0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4" name="Google Shape;978;gb0755e36db_0_0">
            <a:extLst>
              <a:ext uri="{FF2B5EF4-FFF2-40B4-BE49-F238E27FC236}">
                <a16:creationId xmlns:a16="http://schemas.microsoft.com/office/drawing/2014/main" id="{86898594-862C-444F-9B89-AF8FEFDD68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50965" y="4116294"/>
            <a:ext cx="568910" cy="57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Picture 576" descr="A picture containing text, person, person, white&#10;&#10;Description automatically generated">
            <a:extLst>
              <a:ext uri="{FF2B5EF4-FFF2-40B4-BE49-F238E27FC236}">
                <a16:creationId xmlns:a16="http://schemas.microsoft.com/office/drawing/2014/main" id="{385E2BD6-0A9B-BA4D-8551-D47930EB3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35" y="4068914"/>
            <a:ext cx="630166" cy="646325"/>
          </a:xfrm>
          <a:prstGeom prst="rect">
            <a:avLst/>
          </a:prstGeom>
        </p:spPr>
      </p:pic>
      <p:sp>
        <p:nvSpPr>
          <p:cNvPr id="578" name="TextBox 577">
            <a:extLst>
              <a:ext uri="{FF2B5EF4-FFF2-40B4-BE49-F238E27FC236}">
                <a16:creationId xmlns:a16="http://schemas.microsoft.com/office/drawing/2014/main" id="{52C8A5BC-5968-0441-938E-2EBEC1673F6C}"/>
              </a:ext>
            </a:extLst>
          </p:cNvPr>
          <p:cNvSpPr txBox="1"/>
          <p:nvPr/>
        </p:nvSpPr>
        <p:spPr>
          <a:xfrm>
            <a:off x="10905608" y="4655088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580" name="Picture 579">
            <a:extLst>
              <a:ext uri="{FF2B5EF4-FFF2-40B4-BE49-F238E27FC236}">
                <a16:creationId xmlns:a16="http://schemas.microsoft.com/office/drawing/2014/main" id="{78304893-77C1-F44E-A746-B6D94550CD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28255" y="2482066"/>
            <a:ext cx="572878" cy="572878"/>
          </a:xfrm>
          <a:prstGeom prst="ellipse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75DC256D-3954-EB43-9105-C9CC067167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51309" y="2427962"/>
            <a:ext cx="520798" cy="50426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23716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3</a:t>
            </a:fld>
            <a:endParaRPr lang="en-US" dirty="0"/>
          </a:p>
        </p:txBody>
      </p:sp>
      <p:pic>
        <p:nvPicPr>
          <p:cNvPr id="174" name="Picture 173" descr="A picture containing indoor, sliced&#10;&#10;Description automatically generated">
            <a:extLst>
              <a:ext uri="{FF2B5EF4-FFF2-40B4-BE49-F238E27FC236}">
                <a16:creationId xmlns:a16="http://schemas.microsoft.com/office/drawing/2014/main" id="{71DEF075-27FF-234B-AFF6-AFAECDA82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2198"/>
          <a:stretch/>
        </p:blipFill>
        <p:spPr>
          <a:xfrm>
            <a:off x="7477664" y="1143000"/>
            <a:ext cx="4425367" cy="45719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F414E2D-76B9-444B-ACC7-A7FC0E610FEB}"/>
              </a:ext>
            </a:extLst>
          </p:cNvPr>
          <p:cNvGrpSpPr/>
          <p:nvPr/>
        </p:nvGrpSpPr>
        <p:grpSpPr>
          <a:xfrm>
            <a:off x="273454" y="1537653"/>
            <a:ext cx="6894693" cy="3563996"/>
            <a:chOff x="245744" y="1648490"/>
            <a:chExt cx="6894693" cy="3563996"/>
          </a:xfrm>
        </p:grpSpPr>
        <p:sp>
          <p:nvSpPr>
            <p:cNvPr id="184" name="AutoShape 5">
              <a:extLst>
                <a:ext uri="{FF2B5EF4-FFF2-40B4-BE49-F238E27FC236}">
                  <a16:creationId xmlns:a16="http://schemas.microsoft.com/office/drawing/2014/main" id="{CD441E0E-D181-A04E-9DBE-BCBBE1D6D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039" y="1648490"/>
              <a:ext cx="2949581" cy="2949582"/>
            </a:xfrm>
            <a:custGeom>
              <a:avLst/>
              <a:gdLst>
                <a:gd name="T0" fmla="*/ 122 w 21600"/>
                <a:gd name="T1" fmla="*/ 0 h 21600"/>
                <a:gd name="T2" fmla="*/ 36 w 21600"/>
                <a:gd name="T3" fmla="*/ 35 h 21600"/>
                <a:gd name="T4" fmla="*/ 0 w 21600"/>
                <a:gd name="T5" fmla="*/ 121 h 21600"/>
                <a:gd name="T6" fmla="*/ 36 w 21600"/>
                <a:gd name="T7" fmla="*/ 207 h 21600"/>
                <a:gd name="T8" fmla="*/ 122 w 21600"/>
                <a:gd name="T9" fmla="*/ 242 h 21600"/>
                <a:gd name="T10" fmla="*/ 208 w 21600"/>
                <a:gd name="T11" fmla="*/ 207 h 21600"/>
                <a:gd name="T12" fmla="*/ 244 w 21600"/>
                <a:gd name="T13" fmla="*/ 121 h 21600"/>
                <a:gd name="T14" fmla="*/ 208 w 21600"/>
                <a:gd name="T15" fmla="*/ 35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2 w 21600"/>
                <a:gd name="T25" fmla="*/ 3163 h 21600"/>
                <a:gd name="T26" fmla="*/ 18438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764" y="10800"/>
                  </a:moveTo>
                  <a:cubicBezTo>
                    <a:pt x="2764" y="15238"/>
                    <a:pt x="6362" y="18836"/>
                    <a:pt x="10800" y="18836"/>
                  </a:cubicBezTo>
                  <a:cubicBezTo>
                    <a:pt x="15238" y="18836"/>
                    <a:pt x="18836" y="15238"/>
                    <a:pt x="18836" y="10800"/>
                  </a:cubicBezTo>
                  <a:cubicBezTo>
                    <a:pt x="18836" y="6362"/>
                    <a:pt x="15238" y="2764"/>
                    <a:pt x="10800" y="2764"/>
                  </a:cubicBezTo>
                  <a:cubicBezTo>
                    <a:pt x="6362" y="2764"/>
                    <a:pt x="2764" y="6362"/>
                    <a:pt x="2764" y="108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8440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2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BD76FD2-B116-1541-9407-306AC0B9CD2A}"/>
                </a:ext>
              </a:extLst>
            </p:cNvPr>
            <p:cNvSpPr/>
            <p:nvPr/>
          </p:nvSpPr>
          <p:spPr>
            <a:xfrm>
              <a:off x="5027208" y="1754660"/>
              <a:ext cx="16707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</a:rPr>
                <a:t>Executive Summary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</a:rPr>
                <a:t>Pag</a:t>
              </a:r>
              <a:r>
                <a:rPr lang="en-GB" sz="1000" kern="0" dirty="0">
                  <a:solidFill>
                    <a:srgbClr val="800000"/>
                  </a:solidFill>
                </a:rPr>
                <a:t>e</a:t>
              </a:r>
              <a:r>
                <a:rPr kumimoji="0" lang="en-GB" sz="1000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</a:rPr>
                <a:t> 4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3151A37-B472-E84E-ADA1-092661909CC6}"/>
                </a:ext>
              </a:extLst>
            </p:cNvPr>
            <p:cNvSpPr/>
            <p:nvPr/>
          </p:nvSpPr>
          <p:spPr>
            <a:xfrm>
              <a:off x="5532038" y="2406906"/>
              <a:ext cx="160839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</a:rPr>
                <a:t>Research Objective</a:t>
              </a:r>
            </a:p>
            <a:p>
              <a:pPr algn="r"/>
              <a:r>
                <a:rPr lang="en-GB" sz="1000" kern="0" dirty="0">
                  <a:solidFill>
                    <a:srgbClr val="800000"/>
                  </a:solidFill>
                </a:rPr>
                <a:t>Page 5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36E0E54-AE7B-C244-9DFC-FA1F62C54762}"/>
                </a:ext>
              </a:extLst>
            </p:cNvPr>
            <p:cNvSpPr/>
            <p:nvPr/>
          </p:nvSpPr>
          <p:spPr>
            <a:xfrm>
              <a:off x="4941243" y="4094126"/>
              <a:ext cx="15766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GB" sz="1400" b="1" kern="0" dirty="0">
                  <a:solidFill>
                    <a:srgbClr val="800000"/>
                  </a:solidFill>
                </a:rPr>
                <a:t>Data Overview</a:t>
              </a:r>
            </a:p>
            <a:p>
              <a:pPr lvl="0" algn="r">
                <a:defRPr/>
              </a:pPr>
              <a:r>
                <a:rPr lang="en-GB" sz="1000" kern="0" dirty="0">
                  <a:solidFill>
                    <a:srgbClr val="800000"/>
                  </a:solidFill>
                </a:rPr>
                <a:t>Page 7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7E27C9AA-D7D4-AA43-9693-7C4C6D36AFC7}"/>
                </a:ext>
              </a:extLst>
            </p:cNvPr>
            <p:cNvSpPr/>
            <p:nvPr/>
          </p:nvSpPr>
          <p:spPr>
            <a:xfrm>
              <a:off x="534142" y="4015169"/>
              <a:ext cx="21355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GB" sz="1400" b="1" kern="0" dirty="0">
                  <a:solidFill>
                    <a:srgbClr val="800000"/>
                  </a:solidFill>
                </a:rPr>
                <a:t>Data Preparation</a:t>
              </a:r>
            </a:p>
            <a:p>
              <a:pPr lvl="0" algn="r">
                <a:defRPr/>
              </a:pPr>
              <a:r>
                <a:rPr lang="en-GB" sz="1000" kern="0" dirty="0">
                  <a:solidFill>
                    <a:srgbClr val="800000"/>
                  </a:solidFill>
                </a:rPr>
                <a:t>Page 10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715FA3-75F2-9F44-9B41-225B09B56863}"/>
                </a:ext>
              </a:extLst>
            </p:cNvPr>
            <p:cNvSpPr/>
            <p:nvPr/>
          </p:nvSpPr>
          <p:spPr>
            <a:xfrm>
              <a:off x="2731893" y="4750821"/>
              <a:ext cx="233375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GB" sz="1400" b="1" kern="0" dirty="0">
                  <a:solidFill>
                    <a:srgbClr val="800000"/>
                  </a:solidFill>
                </a:rPr>
                <a:t>Exploratory Data Analysis</a:t>
              </a:r>
            </a:p>
            <a:p>
              <a:pPr lvl="0" algn="r">
                <a:defRPr/>
              </a:pPr>
              <a:r>
                <a:rPr lang="en-GB" sz="1000" kern="0" dirty="0">
                  <a:solidFill>
                    <a:srgbClr val="800000"/>
                  </a:solidFill>
                </a:rPr>
                <a:t>Page 8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4AA86BE-79D0-3644-B1A2-740F95B32790}"/>
                </a:ext>
              </a:extLst>
            </p:cNvPr>
            <p:cNvSpPr/>
            <p:nvPr/>
          </p:nvSpPr>
          <p:spPr>
            <a:xfrm>
              <a:off x="266129" y="2389503"/>
              <a:ext cx="21355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</a:rPr>
                <a:t>Recommendations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kern="0" dirty="0">
                  <a:solidFill>
                    <a:srgbClr val="800000"/>
                  </a:solidFill>
                </a:rPr>
                <a:t>Page 16</a:t>
              </a:r>
              <a:endParaRPr kumimoji="0" lang="en-GB" sz="100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E145A20-D51C-1344-9D31-35175FED923A}"/>
                </a:ext>
              </a:extLst>
            </p:cNvPr>
            <p:cNvSpPr/>
            <p:nvPr/>
          </p:nvSpPr>
          <p:spPr>
            <a:xfrm>
              <a:off x="245744" y="1701993"/>
              <a:ext cx="26801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</a:rPr>
                <a:t>Lessons Learnt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kern="0" dirty="0">
                  <a:solidFill>
                    <a:srgbClr val="800000"/>
                  </a:solidFill>
                </a:rPr>
                <a:t>Page 17</a:t>
              </a:r>
              <a:endParaRPr kumimoji="0" lang="en-GB" sz="1000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EEC29C9-E15D-1D44-948F-C59599D59759}"/>
                </a:ext>
              </a:extLst>
            </p:cNvPr>
            <p:cNvSpPr/>
            <p:nvPr/>
          </p:nvSpPr>
          <p:spPr>
            <a:xfrm>
              <a:off x="4655977" y="1771846"/>
              <a:ext cx="255850" cy="255850"/>
            </a:xfrm>
            <a:prstGeom prst="ellipse">
              <a:avLst/>
            </a:prstGeom>
            <a:solidFill>
              <a:srgbClr val="80000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5CAF034-A0BD-7B47-A8B0-8B093B2C668E}"/>
                </a:ext>
              </a:extLst>
            </p:cNvPr>
            <p:cNvSpPr/>
            <p:nvPr/>
          </p:nvSpPr>
          <p:spPr>
            <a:xfrm>
              <a:off x="5230710" y="2420502"/>
              <a:ext cx="255850" cy="255850"/>
            </a:xfrm>
            <a:prstGeom prst="ellipse">
              <a:avLst/>
            </a:prstGeom>
            <a:solidFill>
              <a:srgbClr val="80000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8F9E734-0D93-3947-A117-B08ECFA4AEC0}"/>
                </a:ext>
              </a:extLst>
            </p:cNvPr>
            <p:cNvSpPr/>
            <p:nvPr/>
          </p:nvSpPr>
          <p:spPr>
            <a:xfrm>
              <a:off x="4897374" y="4093894"/>
              <a:ext cx="255850" cy="255850"/>
            </a:xfrm>
            <a:prstGeom prst="ellipse">
              <a:avLst/>
            </a:prstGeom>
            <a:solidFill>
              <a:srgbClr val="80000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1" kern="0" dirty="0">
                  <a:solidFill>
                    <a:prstClr val="white"/>
                  </a:solidFill>
                  <a:latin typeface="Arial"/>
                </a:rPr>
                <a:t>4</a:t>
              </a:r>
              <a:endPara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8144D378-D0FE-0A49-B7E9-F25BFEBD1B9C}"/>
                </a:ext>
              </a:extLst>
            </p:cNvPr>
            <p:cNvSpPr/>
            <p:nvPr/>
          </p:nvSpPr>
          <p:spPr>
            <a:xfrm>
              <a:off x="3893224" y="4476834"/>
              <a:ext cx="255850" cy="255850"/>
            </a:xfrm>
            <a:prstGeom prst="ellipse">
              <a:avLst/>
            </a:prstGeom>
            <a:solidFill>
              <a:srgbClr val="80000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1" kern="0" dirty="0">
                  <a:solidFill>
                    <a:prstClr val="white"/>
                  </a:solidFill>
                  <a:latin typeface="Arial"/>
                </a:rPr>
                <a:t>5</a:t>
              </a:r>
              <a:endPara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7CEC54C-76FA-4141-93C0-EF5E1AA5AEEB}"/>
                </a:ext>
              </a:extLst>
            </p:cNvPr>
            <p:cNvSpPr/>
            <p:nvPr/>
          </p:nvSpPr>
          <p:spPr>
            <a:xfrm>
              <a:off x="2691367" y="1860420"/>
              <a:ext cx="2552580" cy="2501392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E429D7ED-81A0-9B42-9F99-7981AEAE8D21}"/>
                </a:ext>
              </a:extLst>
            </p:cNvPr>
            <p:cNvCxnSpPr/>
            <p:nvPr/>
          </p:nvCxnSpPr>
          <p:spPr>
            <a:xfrm flipV="1">
              <a:off x="2839636" y="2466896"/>
              <a:ext cx="30337" cy="6040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24597689-EB35-6644-B1A4-DBE2CC9B85BC}"/>
                </a:ext>
              </a:extLst>
            </p:cNvPr>
            <p:cNvCxnSpPr/>
            <p:nvPr/>
          </p:nvCxnSpPr>
          <p:spPr>
            <a:xfrm>
              <a:off x="5204018" y="2799215"/>
              <a:ext cx="16855" cy="506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C61AD4D5-9C34-0842-924F-F211F03AAE06}"/>
                </a:ext>
              </a:extLst>
            </p:cNvPr>
            <p:cNvCxnSpPr/>
            <p:nvPr/>
          </p:nvCxnSpPr>
          <p:spPr>
            <a:xfrm flipH="1" flipV="1">
              <a:off x="3053184" y="3987860"/>
              <a:ext cx="38017" cy="2970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21160A2-B17C-8F48-9DB5-92206CBFFD82}"/>
                </a:ext>
              </a:extLst>
            </p:cNvPr>
            <p:cNvSpPr/>
            <p:nvPr/>
          </p:nvSpPr>
          <p:spPr>
            <a:xfrm>
              <a:off x="2753907" y="4022385"/>
              <a:ext cx="255850" cy="255850"/>
            </a:xfrm>
            <a:prstGeom prst="ellipse">
              <a:avLst/>
            </a:prstGeom>
            <a:solidFill>
              <a:srgbClr val="80000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1" kern="0" dirty="0">
                  <a:solidFill>
                    <a:prstClr val="white"/>
                  </a:solidFill>
                  <a:latin typeface="Arial"/>
                </a:rPr>
                <a:t>6</a:t>
              </a:r>
              <a:endPara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C7B5ED54-23D0-1D48-950F-441BC77DB4F7}"/>
                </a:ext>
              </a:extLst>
            </p:cNvPr>
            <p:cNvSpPr/>
            <p:nvPr/>
          </p:nvSpPr>
          <p:spPr>
            <a:xfrm>
              <a:off x="3035837" y="1771846"/>
              <a:ext cx="255850" cy="255850"/>
            </a:xfrm>
            <a:prstGeom prst="ellipse">
              <a:avLst/>
            </a:prstGeom>
            <a:solidFill>
              <a:srgbClr val="80000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1" kern="0" dirty="0">
                  <a:solidFill>
                    <a:prstClr val="white"/>
                  </a:solidFill>
                  <a:latin typeface="Arial"/>
                </a:rPr>
                <a:t>9</a:t>
              </a:r>
              <a:endPara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38B4BF1-528C-6F45-9607-855B6D07943F}"/>
                </a:ext>
              </a:extLst>
            </p:cNvPr>
            <p:cNvSpPr/>
            <p:nvPr/>
          </p:nvSpPr>
          <p:spPr>
            <a:xfrm>
              <a:off x="2398316" y="3288380"/>
              <a:ext cx="255850" cy="255850"/>
            </a:xfrm>
            <a:prstGeom prst="ellipse">
              <a:avLst/>
            </a:prstGeom>
            <a:solidFill>
              <a:srgbClr val="80000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1" kern="0" dirty="0">
                  <a:solidFill>
                    <a:prstClr val="white"/>
                  </a:solidFill>
                  <a:latin typeface="Arial"/>
                </a:rPr>
                <a:t>7</a:t>
              </a:r>
              <a:endPara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175B2ADC-5CD8-5A43-A725-34A0EA2A3892}"/>
                </a:ext>
              </a:extLst>
            </p:cNvPr>
            <p:cNvSpPr/>
            <p:nvPr/>
          </p:nvSpPr>
          <p:spPr>
            <a:xfrm>
              <a:off x="5318350" y="3323017"/>
              <a:ext cx="255850" cy="255850"/>
            </a:xfrm>
            <a:prstGeom prst="ellipse">
              <a:avLst/>
            </a:prstGeom>
            <a:solidFill>
              <a:srgbClr val="80000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1" kern="0" dirty="0">
                  <a:solidFill>
                    <a:prstClr val="white"/>
                  </a:solidFill>
                  <a:latin typeface="Arial"/>
                </a:rPr>
                <a:t>3</a:t>
              </a:r>
              <a:endPara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624296F-ED01-644F-8BE9-F2B164C5F8FC}"/>
                </a:ext>
              </a:extLst>
            </p:cNvPr>
            <p:cNvSpPr/>
            <p:nvPr/>
          </p:nvSpPr>
          <p:spPr>
            <a:xfrm>
              <a:off x="5532005" y="3290760"/>
              <a:ext cx="15766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</a:rPr>
                <a:t>Overall</a:t>
              </a:r>
              <a:r>
                <a:rPr lang="en-GB" sz="1400" b="1" kern="0" dirty="0">
                  <a:solidFill>
                    <a:srgbClr val="800000"/>
                  </a:solidFill>
                </a:rPr>
                <a:t> Approach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kern="0" dirty="0">
                  <a:solidFill>
                    <a:srgbClr val="800000"/>
                  </a:solidFill>
                </a:rPr>
                <a:t>Page 5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D3A08C0-8A5A-6F45-99BE-FFFEE65E70E2}"/>
                </a:ext>
              </a:extLst>
            </p:cNvPr>
            <p:cNvSpPr/>
            <p:nvPr/>
          </p:nvSpPr>
          <p:spPr>
            <a:xfrm>
              <a:off x="2476043" y="2415468"/>
              <a:ext cx="255850" cy="255850"/>
            </a:xfrm>
            <a:prstGeom prst="ellipse">
              <a:avLst/>
            </a:prstGeom>
            <a:solidFill>
              <a:srgbClr val="80000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1" kern="0" dirty="0">
                  <a:solidFill>
                    <a:prstClr val="white"/>
                  </a:solidFill>
                  <a:latin typeface="Arial"/>
                </a:rPr>
                <a:t>8</a:t>
              </a:r>
              <a:endPara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DF56C8E-B850-684B-9C1B-EC2EF8EA055D}"/>
                </a:ext>
              </a:extLst>
            </p:cNvPr>
            <p:cNvSpPr/>
            <p:nvPr/>
          </p:nvSpPr>
          <p:spPr>
            <a:xfrm>
              <a:off x="245744" y="3230172"/>
              <a:ext cx="21355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GB" sz="1400" b="1" kern="0" dirty="0" err="1">
                  <a:solidFill>
                    <a:srgbClr val="800000"/>
                  </a:solidFill>
                </a:rPr>
                <a:t>Modeling</a:t>
              </a:r>
              <a:endParaRPr lang="en-GB" sz="1400" b="1" kern="0" dirty="0">
                <a:solidFill>
                  <a:srgbClr val="800000"/>
                </a:solidFill>
              </a:endParaRPr>
            </a:p>
            <a:p>
              <a:pPr lvl="0" algn="r">
                <a:defRPr/>
              </a:pPr>
              <a:r>
                <a:rPr lang="en-GB" sz="1000" kern="0" dirty="0">
                  <a:solidFill>
                    <a:srgbClr val="800000"/>
                  </a:solidFill>
                </a:rPr>
                <a:t>Page 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47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22074977-575F-B74C-A592-2F770086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76" y="1112181"/>
            <a:ext cx="5120379" cy="4064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E299F14-58BB-734B-9FA2-A20B8996A7AB}"/>
              </a:ext>
            </a:extLst>
          </p:cNvPr>
          <p:cNvGrpSpPr/>
          <p:nvPr/>
        </p:nvGrpSpPr>
        <p:grpSpPr>
          <a:xfrm>
            <a:off x="1025790" y="1317676"/>
            <a:ext cx="5070210" cy="4292724"/>
            <a:chOff x="957063" y="1142971"/>
            <a:chExt cx="5577231" cy="4721997"/>
          </a:xfrm>
        </p:grpSpPr>
        <p:sp>
          <p:nvSpPr>
            <p:cNvPr id="6" name="Google Shape;508;p58">
              <a:extLst>
                <a:ext uri="{FF2B5EF4-FFF2-40B4-BE49-F238E27FC236}">
                  <a16:creationId xmlns:a16="http://schemas.microsoft.com/office/drawing/2014/main" id="{83B264C9-CCB3-E84A-8B6B-6BC656C512BE}"/>
                </a:ext>
              </a:extLst>
            </p:cNvPr>
            <p:cNvSpPr/>
            <p:nvPr/>
          </p:nvSpPr>
          <p:spPr>
            <a:xfrm>
              <a:off x="1319345" y="2299738"/>
              <a:ext cx="5214949" cy="1040146"/>
            </a:xfrm>
            <a:prstGeom prst="roundRect">
              <a:avLst>
                <a:gd name="adj" fmla="val 10564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85737" dist="38100" dir="2700000" algn="tl" rotWithShape="0">
                <a:srgbClr val="000000">
                  <a:alpha val="3373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5F7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7" name="Google Shape;510;p58">
              <a:extLst>
                <a:ext uri="{FF2B5EF4-FFF2-40B4-BE49-F238E27FC236}">
                  <a16:creationId xmlns:a16="http://schemas.microsoft.com/office/drawing/2014/main" id="{3A8514D2-7A0B-C04D-8457-D59AB969B29D}"/>
                </a:ext>
              </a:extLst>
            </p:cNvPr>
            <p:cNvSpPr/>
            <p:nvPr/>
          </p:nvSpPr>
          <p:spPr>
            <a:xfrm>
              <a:off x="1807079" y="2401681"/>
              <a:ext cx="4582572" cy="859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14300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SzPts val="1800"/>
              </a:pPr>
              <a:r>
                <a:rPr lang="en-US" sz="1500" dirty="0">
                  <a:solidFill>
                    <a:schemeClr val="accent1"/>
                  </a:solidFill>
                </a:rPr>
                <a:t>One person dies every </a:t>
              </a:r>
              <a:r>
                <a:rPr lang="en-US" sz="1500" b="1" dirty="0">
                  <a:solidFill>
                    <a:srgbClr val="002060"/>
                  </a:solidFill>
                </a:rPr>
                <a:t>36 seconds</a:t>
              </a:r>
              <a:r>
                <a:rPr lang="en-US" sz="1500" dirty="0">
                  <a:solidFill>
                    <a:srgbClr val="002060"/>
                  </a:solidFill>
                </a:rPr>
                <a:t> </a:t>
              </a:r>
              <a:r>
                <a:rPr lang="en-US" sz="1500" dirty="0">
                  <a:solidFill>
                    <a:schemeClr val="accent1"/>
                  </a:solidFill>
                </a:rPr>
                <a:t>in the United States from cardiovascular disease.</a:t>
              </a:r>
            </a:p>
          </p:txBody>
        </p:sp>
        <p:sp>
          <p:nvSpPr>
            <p:cNvPr id="9" name="Google Shape;512;p58">
              <a:extLst>
                <a:ext uri="{FF2B5EF4-FFF2-40B4-BE49-F238E27FC236}">
                  <a16:creationId xmlns:a16="http://schemas.microsoft.com/office/drawing/2014/main" id="{100063F0-3ECD-9D44-B594-FDEC9D2FE958}"/>
                </a:ext>
              </a:extLst>
            </p:cNvPr>
            <p:cNvSpPr/>
            <p:nvPr/>
          </p:nvSpPr>
          <p:spPr>
            <a:xfrm>
              <a:off x="957063" y="2457834"/>
              <a:ext cx="699833" cy="722400"/>
            </a:xfrm>
            <a:prstGeom prst="roundRect">
              <a:avLst>
                <a:gd name="adj" fmla="val 1052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63264" dist="38100" dir="2700000" algn="tl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5F7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13;p58">
              <a:extLst>
                <a:ext uri="{FF2B5EF4-FFF2-40B4-BE49-F238E27FC236}">
                  <a16:creationId xmlns:a16="http://schemas.microsoft.com/office/drawing/2014/main" id="{A5CADA5E-43F2-D14A-895E-258F65389BA8}"/>
                </a:ext>
              </a:extLst>
            </p:cNvPr>
            <p:cNvSpPr/>
            <p:nvPr/>
          </p:nvSpPr>
          <p:spPr>
            <a:xfrm>
              <a:off x="1107246" y="2608140"/>
              <a:ext cx="398742" cy="4116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7972" dist="381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entury Gothic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520;p58">
              <a:extLst>
                <a:ext uri="{FF2B5EF4-FFF2-40B4-BE49-F238E27FC236}">
                  <a16:creationId xmlns:a16="http://schemas.microsoft.com/office/drawing/2014/main" id="{5ACE1F28-8241-484F-8F5F-C6699C2844A6}"/>
                </a:ext>
              </a:extLst>
            </p:cNvPr>
            <p:cNvSpPr/>
            <p:nvPr/>
          </p:nvSpPr>
          <p:spPr>
            <a:xfrm>
              <a:off x="1319345" y="1142971"/>
              <a:ext cx="5214949" cy="1040146"/>
            </a:xfrm>
            <a:prstGeom prst="roundRect">
              <a:avLst>
                <a:gd name="adj" fmla="val 10564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85737" dist="38100" dir="2700000" algn="tl" rotWithShape="0">
                <a:srgbClr val="000000">
                  <a:alpha val="3373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5F7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2" name="Google Shape;522;p58">
              <a:extLst>
                <a:ext uri="{FF2B5EF4-FFF2-40B4-BE49-F238E27FC236}">
                  <a16:creationId xmlns:a16="http://schemas.microsoft.com/office/drawing/2014/main" id="{9FC5465C-8150-3940-A860-634FE51CA507}"/>
                </a:ext>
              </a:extLst>
            </p:cNvPr>
            <p:cNvSpPr/>
            <p:nvPr/>
          </p:nvSpPr>
          <p:spPr>
            <a:xfrm>
              <a:off x="1804309" y="1301067"/>
              <a:ext cx="4582573" cy="817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14300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SzPts val="1800"/>
              </a:pPr>
              <a:r>
                <a:rPr lang="en-US" sz="1500" dirty="0">
                  <a:solidFill>
                    <a:schemeClr val="accent1"/>
                  </a:solidFill>
                </a:rPr>
                <a:t>Heart disease is the </a:t>
              </a:r>
              <a:r>
                <a:rPr lang="en-US" sz="1500" b="1" dirty="0">
                  <a:solidFill>
                    <a:srgbClr val="002060"/>
                  </a:solidFill>
                </a:rPr>
                <a:t>leading cause of death </a:t>
              </a:r>
              <a:r>
                <a:rPr lang="en-US" sz="1500" dirty="0">
                  <a:solidFill>
                    <a:schemeClr val="accent1"/>
                  </a:solidFill>
                </a:rPr>
                <a:t>for men, women, and people of most racial and ethnic groups in the United States.</a:t>
              </a:r>
            </a:p>
          </p:txBody>
        </p:sp>
        <p:sp>
          <p:nvSpPr>
            <p:cNvPr id="13" name="Google Shape;524;p58">
              <a:extLst>
                <a:ext uri="{FF2B5EF4-FFF2-40B4-BE49-F238E27FC236}">
                  <a16:creationId xmlns:a16="http://schemas.microsoft.com/office/drawing/2014/main" id="{D363532A-AA60-D145-9DBF-7A99585A39FC}"/>
                </a:ext>
              </a:extLst>
            </p:cNvPr>
            <p:cNvSpPr/>
            <p:nvPr/>
          </p:nvSpPr>
          <p:spPr>
            <a:xfrm>
              <a:off x="957063" y="1301067"/>
              <a:ext cx="699833" cy="722400"/>
            </a:xfrm>
            <a:prstGeom prst="roundRect">
              <a:avLst>
                <a:gd name="adj" fmla="val 1052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63264" dist="38100" dir="2700000" algn="tl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5F7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25;p58">
              <a:extLst>
                <a:ext uri="{FF2B5EF4-FFF2-40B4-BE49-F238E27FC236}">
                  <a16:creationId xmlns:a16="http://schemas.microsoft.com/office/drawing/2014/main" id="{A7B5D683-4BA3-9149-99AF-2D714C490E56}"/>
                </a:ext>
              </a:extLst>
            </p:cNvPr>
            <p:cNvSpPr/>
            <p:nvPr/>
          </p:nvSpPr>
          <p:spPr>
            <a:xfrm>
              <a:off x="1107246" y="1451374"/>
              <a:ext cx="398742" cy="4116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7972" dist="381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entury Gothic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508;p58">
              <a:extLst>
                <a:ext uri="{FF2B5EF4-FFF2-40B4-BE49-F238E27FC236}">
                  <a16:creationId xmlns:a16="http://schemas.microsoft.com/office/drawing/2014/main" id="{75B162AA-6675-5B44-A242-3C255793F9C4}"/>
                </a:ext>
              </a:extLst>
            </p:cNvPr>
            <p:cNvSpPr/>
            <p:nvPr/>
          </p:nvSpPr>
          <p:spPr>
            <a:xfrm>
              <a:off x="1319345" y="4719260"/>
              <a:ext cx="5214949" cy="1040146"/>
            </a:xfrm>
            <a:prstGeom prst="roundRect">
              <a:avLst>
                <a:gd name="adj" fmla="val 10564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85737" dist="38100" dir="2700000" algn="tl" rotWithShape="0">
                <a:srgbClr val="000000">
                  <a:alpha val="3373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5F7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" name="Google Shape;510;p58">
              <a:extLst>
                <a:ext uri="{FF2B5EF4-FFF2-40B4-BE49-F238E27FC236}">
                  <a16:creationId xmlns:a16="http://schemas.microsoft.com/office/drawing/2014/main" id="{946C33DA-DB55-B54E-BC98-CCF0A811A099}"/>
                </a:ext>
              </a:extLst>
            </p:cNvPr>
            <p:cNvSpPr/>
            <p:nvPr/>
          </p:nvSpPr>
          <p:spPr>
            <a:xfrm>
              <a:off x="1790708" y="4824822"/>
              <a:ext cx="4582573" cy="1040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114300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SzPts val="1800"/>
              </a:pPr>
              <a:r>
                <a:rPr lang="en-US" sz="1500" dirty="0">
                  <a:solidFill>
                    <a:schemeClr val="accent1"/>
                  </a:solidFill>
                </a:rPr>
                <a:t>About half of Americans</a:t>
              </a:r>
              <a:r>
                <a:rPr lang="en-US" sz="1500" b="1" dirty="0">
                  <a:solidFill>
                    <a:schemeClr val="accent1"/>
                  </a:solidFill>
                </a:rPr>
                <a:t> </a:t>
              </a:r>
              <a:r>
                <a:rPr lang="en-US" sz="1500" b="1" dirty="0">
                  <a:solidFill>
                    <a:srgbClr val="002060"/>
                  </a:solidFill>
                </a:rPr>
                <a:t>47%</a:t>
              </a:r>
              <a:r>
                <a:rPr lang="en-US" sz="1500" b="1" dirty="0">
                  <a:solidFill>
                    <a:schemeClr val="accent1"/>
                  </a:solidFill>
                </a:rPr>
                <a:t> </a:t>
              </a:r>
              <a:r>
                <a:rPr lang="en-US" sz="1500" dirty="0">
                  <a:solidFill>
                    <a:schemeClr val="accent1"/>
                  </a:solidFill>
                </a:rPr>
                <a:t>have at least one of these three risk factors: high blood pressure, high blood cholesterol, and smoking.</a:t>
              </a:r>
            </a:p>
          </p:txBody>
        </p:sp>
        <p:sp>
          <p:nvSpPr>
            <p:cNvPr id="17" name="Google Shape;512;p58">
              <a:extLst>
                <a:ext uri="{FF2B5EF4-FFF2-40B4-BE49-F238E27FC236}">
                  <a16:creationId xmlns:a16="http://schemas.microsoft.com/office/drawing/2014/main" id="{7FDD5B60-B43A-5143-87DF-30E4A9EEC551}"/>
                </a:ext>
              </a:extLst>
            </p:cNvPr>
            <p:cNvSpPr/>
            <p:nvPr/>
          </p:nvSpPr>
          <p:spPr>
            <a:xfrm>
              <a:off x="957063" y="4877355"/>
              <a:ext cx="699833" cy="722400"/>
            </a:xfrm>
            <a:prstGeom prst="roundRect">
              <a:avLst>
                <a:gd name="adj" fmla="val 1052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63264" dist="38100" dir="2700000" algn="tl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5F7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13;p58">
              <a:extLst>
                <a:ext uri="{FF2B5EF4-FFF2-40B4-BE49-F238E27FC236}">
                  <a16:creationId xmlns:a16="http://schemas.microsoft.com/office/drawing/2014/main" id="{E56B2EF5-4DD5-C045-8318-751D9DD6E3F5}"/>
                </a:ext>
              </a:extLst>
            </p:cNvPr>
            <p:cNvSpPr/>
            <p:nvPr/>
          </p:nvSpPr>
          <p:spPr>
            <a:xfrm>
              <a:off x="1107246" y="5027661"/>
              <a:ext cx="398742" cy="4116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7972" dist="381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entury Gothic"/>
                <a:buNone/>
                <a:tabLst/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Century Gothic"/>
                  <a:cs typeface="Arial"/>
                  <a:sym typeface="Century Gothic"/>
                </a:rPr>
                <a:t>4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520;p58">
              <a:extLst>
                <a:ext uri="{FF2B5EF4-FFF2-40B4-BE49-F238E27FC236}">
                  <a16:creationId xmlns:a16="http://schemas.microsoft.com/office/drawing/2014/main" id="{5B95B896-931E-5E4F-B279-B6642221DFF1}"/>
                </a:ext>
              </a:extLst>
            </p:cNvPr>
            <p:cNvSpPr/>
            <p:nvPr/>
          </p:nvSpPr>
          <p:spPr>
            <a:xfrm>
              <a:off x="1319345" y="3497980"/>
              <a:ext cx="5214949" cy="1040146"/>
            </a:xfrm>
            <a:prstGeom prst="roundRect">
              <a:avLst>
                <a:gd name="adj" fmla="val 10564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85737" dist="38100" dir="2700000" algn="tl" rotWithShape="0">
                <a:srgbClr val="000000">
                  <a:alpha val="3373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5F7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0" name="Google Shape;522;p58">
              <a:extLst>
                <a:ext uri="{FF2B5EF4-FFF2-40B4-BE49-F238E27FC236}">
                  <a16:creationId xmlns:a16="http://schemas.microsoft.com/office/drawing/2014/main" id="{B3478E64-0A39-724E-B43D-E2B6C01A13C8}"/>
                </a:ext>
              </a:extLst>
            </p:cNvPr>
            <p:cNvSpPr/>
            <p:nvPr/>
          </p:nvSpPr>
          <p:spPr>
            <a:xfrm>
              <a:off x="1790708" y="3562947"/>
              <a:ext cx="4596173" cy="910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14300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SzPts val="1800"/>
              </a:pPr>
              <a:r>
                <a:rPr lang="en-US" sz="1500" dirty="0">
                  <a:solidFill>
                    <a:schemeClr val="accent1"/>
                  </a:solidFill>
                </a:rPr>
                <a:t>Heart disease may be silent and not diagnosed until a person experiences signs or symptoms of a </a:t>
              </a:r>
              <a:r>
                <a:rPr lang="en-US" sz="1500" b="1" dirty="0">
                  <a:solidFill>
                    <a:srgbClr val="002060"/>
                  </a:solidFill>
                </a:rPr>
                <a:t>heart attack, heart failure, or an arrhythmia</a:t>
              </a:r>
              <a:r>
                <a:rPr lang="en-US" sz="1500" b="1" dirty="0">
                  <a:solidFill>
                    <a:schemeClr val="accent1"/>
                  </a:solidFill>
                </a:rPr>
                <a:t>.</a:t>
              </a:r>
            </a:p>
          </p:txBody>
        </p:sp>
        <p:sp>
          <p:nvSpPr>
            <p:cNvPr id="21" name="Google Shape;524;p58">
              <a:extLst>
                <a:ext uri="{FF2B5EF4-FFF2-40B4-BE49-F238E27FC236}">
                  <a16:creationId xmlns:a16="http://schemas.microsoft.com/office/drawing/2014/main" id="{A52E1ADC-25BD-574D-A83E-8A624CA064A6}"/>
                </a:ext>
              </a:extLst>
            </p:cNvPr>
            <p:cNvSpPr/>
            <p:nvPr/>
          </p:nvSpPr>
          <p:spPr>
            <a:xfrm>
              <a:off x="957063" y="3656076"/>
              <a:ext cx="699833" cy="722400"/>
            </a:xfrm>
            <a:prstGeom prst="roundRect">
              <a:avLst>
                <a:gd name="adj" fmla="val 1052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63264" dist="38100" dir="2700000" algn="tl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5F7"/>
                </a:buClr>
                <a:buSzPts val="1800"/>
                <a:buFont typeface="Calibri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25;p58">
              <a:extLst>
                <a:ext uri="{FF2B5EF4-FFF2-40B4-BE49-F238E27FC236}">
                  <a16:creationId xmlns:a16="http://schemas.microsoft.com/office/drawing/2014/main" id="{6871B1B2-9CBE-DD48-B05C-39E9FEDCC30C}"/>
                </a:ext>
              </a:extLst>
            </p:cNvPr>
            <p:cNvSpPr/>
            <p:nvPr/>
          </p:nvSpPr>
          <p:spPr>
            <a:xfrm>
              <a:off x="1107246" y="3806383"/>
              <a:ext cx="398742" cy="4116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7972" dist="381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entury Gothic"/>
                <a:buNone/>
                <a:tabLst/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Century Gothic"/>
                  <a:cs typeface="Arial"/>
                  <a:sym typeface="Century Gothic"/>
                </a:rPr>
                <a:t>3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33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Research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Google Shape;508;p58">
            <a:extLst>
              <a:ext uri="{FF2B5EF4-FFF2-40B4-BE49-F238E27FC236}">
                <a16:creationId xmlns:a16="http://schemas.microsoft.com/office/drawing/2014/main" id="{DA483131-AEE2-AD44-866D-327DFDB32771}"/>
              </a:ext>
            </a:extLst>
          </p:cNvPr>
          <p:cNvSpPr/>
          <p:nvPr/>
        </p:nvSpPr>
        <p:spPr>
          <a:xfrm>
            <a:off x="1453157" y="3566219"/>
            <a:ext cx="9285686" cy="1040146"/>
          </a:xfrm>
          <a:prstGeom prst="roundRect">
            <a:avLst>
              <a:gd name="adj" fmla="val 10564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85737" dist="38100" dir="2700000" algn="tl" rotWithShape="0">
              <a:srgbClr val="000000">
                <a:alpha val="337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3F5F7"/>
              </a:solidFill>
              <a:effectLst/>
              <a:uLnTx/>
              <a:uFillTx/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" name="Google Shape;510;p58">
            <a:extLst>
              <a:ext uri="{FF2B5EF4-FFF2-40B4-BE49-F238E27FC236}">
                <a16:creationId xmlns:a16="http://schemas.microsoft.com/office/drawing/2014/main" id="{039A2A91-5668-C347-B753-C4DB1FB86882}"/>
              </a:ext>
            </a:extLst>
          </p:cNvPr>
          <p:cNvSpPr/>
          <p:nvPr/>
        </p:nvSpPr>
        <p:spPr>
          <a:xfrm>
            <a:off x="2107922" y="3931560"/>
            <a:ext cx="8417183" cy="30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8000"/>
              </a:lnSpc>
              <a:buClr>
                <a:srgbClr val="14171C"/>
              </a:buClr>
              <a:buSzPts val="1000"/>
            </a:pPr>
            <a:r>
              <a:rPr lang="en-US" sz="1600" b="1" dirty="0">
                <a:solidFill>
                  <a:schemeClr val="accent1"/>
                </a:solidFill>
                <a:cs typeface="Arial" pitchFamily="34" charset="0"/>
                <a:sym typeface="Century Gothic"/>
              </a:rPr>
              <a:t>Compare the classification performance of different machine learning algorithms.</a:t>
            </a:r>
          </a:p>
        </p:txBody>
      </p:sp>
      <p:sp>
        <p:nvSpPr>
          <p:cNvPr id="8" name="Google Shape;512;p58">
            <a:extLst>
              <a:ext uri="{FF2B5EF4-FFF2-40B4-BE49-F238E27FC236}">
                <a16:creationId xmlns:a16="http://schemas.microsoft.com/office/drawing/2014/main" id="{FC672FEE-73BA-9946-9EC2-90F5B97535E3}"/>
              </a:ext>
            </a:extLst>
          </p:cNvPr>
          <p:cNvSpPr/>
          <p:nvPr/>
        </p:nvSpPr>
        <p:spPr>
          <a:xfrm>
            <a:off x="1090875" y="3724315"/>
            <a:ext cx="699833" cy="722400"/>
          </a:xfrm>
          <a:prstGeom prst="roundRect">
            <a:avLst>
              <a:gd name="adj" fmla="val 1052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63264" dist="38100" dir="2700000" algn="tl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3F5F7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13;p58">
            <a:extLst>
              <a:ext uri="{FF2B5EF4-FFF2-40B4-BE49-F238E27FC236}">
                <a16:creationId xmlns:a16="http://schemas.microsoft.com/office/drawing/2014/main" id="{2C5B3B7C-F7DD-314F-94B9-F10A21FE4C14}"/>
              </a:ext>
            </a:extLst>
          </p:cNvPr>
          <p:cNvSpPr/>
          <p:nvPr/>
        </p:nvSpPr>
        <p:spPr>
          <a:xfrm>
            <a:off x="1241058" y="3874621"/>
            <a:ext cx="398742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520;p58">
            <a:extLst>
              <a:ext uri="{FF2B5EF4-FFF2-40B4-BE49-F238E27FC236}">
                <a16:creationId xmlns:a16="http://schemas.microsoft.com/office/drawing/2014/main" id="{82DC23E4-7F89-5345-98C8-46E01E7B5624}"/>
              </a:ext>
            </a:extLst>
          </p:cNvPr>
          <p:cNvSpPr/>
          <p:nvPr/>
        </p:nvSpPr>
        <p:spPr>
          <a:xfrm>
            <a:off x="1453157" y="1749052"/>
            <a:ext cx="9285686" cy="1040146"/>
          </a:xfrm>
          <a:prstGeom prst="roundRect">
            <a:avLst>
              <a:gd name="adj" fmla="val 10564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85737" dist="38100" dir="2700000" algn="tl" rotWithShape="0">
              <a:srgbClr val="000000">
                <a:alpha val="337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3F5F7"/>
              </a:solidFill>
              <a:effectLst/>
              <a:uLnTx/>
              <a:uFillTx/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" name="Google Shape;522;p58">
            <a:extLst>
              <a:ext uri="{FF2B5EF4-FFF2-40B4-BE49-F238E27FC236}">
                <a16:creationId xmlns:a16="http://schemas.microsoft.com/office/drawing/2014/main" id="{DC1F7816-BDF9-A741-A73A-571058ABF217}"/>
              </a:ext>
            </a:extLst>
          </p:cNvPr>
          <p:cNvSpPr/>
          <p:nvPr/>
        </p:nvSpPr>
        <p:spPr>
          <a:xfrm>
            <a:off x="2107922" y="2114393"/>
            <a:ext cx="8276490" cy="30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8000"/>
              </a:lnSpc>
              <a:buClr>
                <a:srgbClr val="14171C"/>
              </a:buClr>
              <a:buSzPts val="1000"/>
              <a:buFont typeface="Arial"/>
              <a:buNone/>
            </a:pPr>
            <a:r>
              <a:rPr lang="en-US" sz="1600" b="1" dirty="0">
                <a:solidFill>
                  <a:schemeClr val="accent1"/>
                </a:solidFill>
                <a:cs typeface="Arial" pitchFamily="34" charset="0"/>
                <a:sym typeface="Century Gothic"/>
              </a:rPr>
              <a:t>Train a predictive machine learning model for early-stage heart disease detection.</a:t>
            </a:r>
          </a:p>
        </p:txBody>
      </p:sp>
      <p:sp>
        <p:nvSpPr>
          <p:cNvPr id="12" name="Google Shape;524;p58">
            <a:extLst>
              <a:ext uri="{FF2B5EF4-FFF2-40B4-BE49-F238E27FC236}">
                <a16:creationId xmlns:a16="http://schemas.microsoft.com/office/drawing/2014/main" id="{404A43F8-4F85-4048-8877-5CDAE5A8EA5D}"/>
              </a:ext>
            </a:extLst>
          </p:cNvPr>
          <p:cNvSpPr/>
          <p:nvPr/>
        </p:nvSpPr>
        <p:spPr>
          <a:xfrm>
            <a:off x="1090875" y="1907148"/>
            <a:ext cx="699833" cy="722400"/>
          </a:xfrm>
          <a:prstGeom prst="roundRect">
            <a:avLst>
              <a:gd name="adj" fmla="val 1052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63264" dist="38100" dir="2700000" algn="tl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5F7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3F5F7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25;p58">
            <a:extLst>
              <a:ext uri="{FF2B5EF4-FFF2-40B4-BE49-F238E27FC236}">
                <a16:creationId xmlns:a16="http://schemas.microsoft.com/office/drawing/2014/main" id="{FD20F8A6-7589-C842-90FD-8166C7D6EF87}"/>
              </a:ext>
            </a:extLst>
          </p:cNvPr>
          <p:cNvSpPr/>
          <p:nvPr/>
        </p:nvSpPr>
        <p:spPr>
          <a:xfrm>
            <a:off x="1241058" y="2057455"/>
            <a:ext cx="398742" cy="4116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7972" dist="381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entury Gothic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890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Our Overall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342239-D77B-AD47-9703-A493D813F027}"/>
              </a:ext>
            </a:extLst>
          </p:cNvPr>
          <p:cNvCxnSpPr>
            <a:cxnSpLocks/>
          </p:cNvCxnSpPr>
          <p:nvPr/>
        </p:nvCxnSpPr>
        <p:spPr>
          <a:xfrm flipV="1">
            <a:off x="6890128" y="2327401"/>
            <a:ext cx="1814668" cy="10184"/>
          </a:xfrm>
          <a:prstGeom prst="straightConnector1">
            <a:avLst/>
          </a:prstGeom>
          <a:noFill/>
          <a:ln w="12700" cap="flat" cmpd="sng" algn="ctr">
            <a:solidFill>
              <a:srgbClr val="BFDEE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54E731-4A25-1A41-95F7-A4A5D665F1CA}"/>
              </a:ext>
            </a:extLst>
          </p:cNvPr>
          <p:cNvCxnSpPr>
            <a:cxnSpLocks/>
          </p:cNvCxnSpPr>
          <p:nvPr/>
        </p:nvCxnSpPr>
        <p:spPr>
          <a:xfrm>
            <a:off x="4689396" y="2331397"/>
            <a:ext cx="1830107" cy="0"/>
          </a:xfrm>
          <a:prstGeom prst="straightConnector1">
            <a:avLst/>
          </a:prstGeom>
          <a:noFill/>
          <a:ln w="12700" cap="flat" cmpd="sng" algn="ctr">
            <a:solidFill>
              <a:srgbClr val="BFDEE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object 57">
            <a:extLst>
              <a:ext uri="{FF2B5EF4-FFF2-40B4-BE49-F238E27FC236}">
                <a16:creationId xmlns:a16="http://schemas.microsoft.com/office/drawing/2014/main" id="{2F3FC5F5-5FCB-BA4A-BAF8-7E6EC7848B0C}"/>
              </a:ext>
            </a:extLst>
          </p:cNvPr>
          <p:cNvSpPr/>
          <p:nvPr/>
        </p:nvSpPr>
        <p:spPr>
          <a:xfrm>
            <a:off x="6689455" y="2478481"/>
            <a:ext cx="6223" cy="1700715"/>
          </a:xfrm>
          <a:custGeom>
            <a:avLst/>
            <a:gdLst/>
            <a:ahLst/>
            <a:cxnLst/>
            <a:rect l="l" t="t" r="r" b="b"/>
            <a:pathLst>
              <a:path w="8890" h="1440179">
                <a:moveTo>
                  <a:pt x="0" y="1439875"/>
                </a:moveTo>
                <a:lnTo>
                  <a:pt x="8699" y="0"/>
                </a:lnTo>
              </a:path>
            </a:pathLst>
          </a:custGeom>
          <a:ln w="12700">
            <a:solidFill>
              <a:srgbClr val="C6DEE6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33">
            <a:extLst>
              <a:ext uri="{FF2B5EF4-FFF2-40B4-BE49-F238E27FC236}">
                <a16:creationId xmlns:a16="http://schemas.microsoft.com/office/drawing/2014/main" id="{EB5EB5C8-B82C-F047-B19C-183618087700}"/>
              </a:ext>
            </a:extLst>
          </p:cNvPr>
          <p:cNvSpPr/>
          <p:nvPr/>
        </p:nvSpPr>
        <p:spPr>
          <a:xfrm>
            <a:off x="3014176" y="2464762"/>
            <a:ext cx="0" cy="1002080"/>
          </a:xfrm>
          <a:custGeom>
            <a:avLst/>
            <a:gdLst/>
            <a:ahLst/>
            <a:cxnLst/>
            <a:rect l="l" t="t" r="r" b="b"/>
            <a:pathLst>
              <a:path h="2032000">
                <a:moveTo>
                  <a:pt x="0" y="2031606"/>
                </a:moveTo>
                <a:lnTo>
                  <a:pt x="0" y="0"/>
                </a:lnTo>
              </a:path>
            </a:pathLst>
          </a:custGeom>
          <a:ln w="12700">
            <a:solidFill>
              <a:srgbClr val="C6DEE6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30">
            <a:extLst>
              <a:ext uri="{FF2B5EF4-FFF2-40B4-BE49-F238E27FC236}">
                <a16:creationId xmlns:a16="http://schemas.microsoft.com/office/drawing/2014/main" id="{E2A5DE03-437A-A049-84B3-2AD3099C8DD0}"/>
              </a:ext>
            </a:extLst>
          </p:cNvPr>
          <p:cNvSpPr txBox="1"/>
          <p:nvPr/>
        </p:nvSpPr>
        <p:spPr>
          <a:xfrm>
            <a:off x="3722491" y="3407549"/>
            <a:ext cx="76594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Design Considerations</a:t>
            </a:r>
            <a:endParaRPr sz="800">
              <a:solidFill>
                <a:schemeClr val="tx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31">
            <a:extLst>
              <a:ext uri="{FF2B5EF4-FFF2-40B4-BE49-F238E27FC236}">
                <a16:creationId xmlns:a16="http://schemas.microsoft.com/office/drawing/2014/main" id="{3EA4B3D4-22D8-C64C-A15E-71A3DBF5F73F}"/>
              </a:ext>
            </a:extLst>
          </p:cNvPr>
          <p:cNvSpPr txBox="1"/>
          <p:nvPr/>
        </p:nvSpPr>
        <p:spPr>
          <a:xfrm>
            <a:off x="3334597" y="3028644"/>
            <a:ext cx="114567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High level </a:t>
            </a:r>
          </a:p>
          <a:p>
            <a:pPr marL="13334" algn="r"/>
            <a:r>
              <a:rPr lang="en-US" sz="800" spc="-47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Data Review</a:t>
            </a:r>
            <a:endParaRPr sz="800">
              <a:solidFill>
                <a:schemeClr val="tx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32">
            <a:extLst>
              <a:ext uri="{FF2B5EF4-FFF2-40B4-BE49-F238E27FC236}">
                <a16:creationId xmlns:a16="http://schemas.microsoft.com/office/drawing/2014/main" id="{141E4BDA-A8E5-3C4B-BF9B-3684361AD215}"/>
              </a:ext>
            </a:extLst>
          </p:cNvPr>
          <p:cNvSpPr txBox="1"/>
          <p:nvPr/>
        </p:nvSpPr>
        <p:spPr>
          <a:xfrm>
            <a:off x="3676808" y="2707713"/>
            <a:ext cx="793489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Data Collection</a:t>
            </a:r>
            <a:endParaRPr lang="en-US" sz="800">
              <a:solidFill>
                <a:schemeClr val="tx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33">
            <a:extLst>
              <a:ext uri="{FF2B5EF4-FFF2-40B4-BE49-F238E27FC236}">
                <a16:creationId xmlns:a16="http://schemas.microsoft.com/office/drawing/2014/main" id="{DBC41ACB-E06D-9B49-8AB9-DE03A643A454}"/>
              </a:ext>
            </a:extLst>
          </p:cNvPr>
          <p:cNvSpPr/>
          <p:nvPr/>
        </p:nvSpPr>
        <p:spPr>
          <a:xfrm>
            <a:off x="4593522" y="2459286"/>
            <a:ext cx="0" cy="1002080"/>
          </a:xfrm>
          <a:custGeom>
            <a:avLst/>
            <a:gdLst/>
            <a:ahLst/>
            <a:cxnLst/>
            <a:rect l="l" t="t" r="r" b="b"/>
            <a:pathLst>
              <a:path h="2032000">
                <a:moveTo>
                  <a:pt x="0" y="2031606"/>
                </a:moveTo>
                <a:lnTo>
                  <a:pt x="0" y="0"/>
                </a:lnTo>
              </a:path>
            </a:pathLst>
          </a:custGeom>
          <a:ln w="12700">
            <a:solidFill>
              <a:srgbClr val="C6DEE6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45">
            <a:extLst>
              <a:ext uri="{FF2B5EF4-FFF2-40B4-BE49-F238E27FC236}">
                <a16:creationId xmlns:a16="http://schemas.microsoft.com/office/drawing/2014/main" id="{2B766811-72A9-5E4A-8CA5-406B86639190}"/>
              </a:ext>
            </a:extLst>
          </p:cNvPr>
          <p:cNvSpPr/>
          <p:nvPr/>
        </p:nvSpPr>
        <p:spPr>
          <a:xfrm>
            <a:off x="4535736" y="3093655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590" y="96542"/>
                </a:lnTo>
                <a:lnTo>
                  <a:pt x="14902" y="135253"/>
                </a:lnTo>
                <a:lnTo>
                  <a:pt x="45346" y="162267"/>
                </a:lnTo>
                <a:lnTo>
                  <a:pt x="87933" y="172319"/>
                </a:lnTo>
                <a:lnTo>
                  <a:pt x="101838" y="170067"/>
                </a:lnTo>
                <a:lnTo>
                  <a:pt x="137510" y="150184"/>
                </a:lnTo>
                <a:lnTo>
                  <a:pt x="159829" y="115115"/>
                </a:lnTo>
                <a:lnTo>
                  <a:pt x="164566" y="86159"/>
                </a:lnTo>
                <a:lnTo>
                  <a:pt x="163976" y="75778"/>
                </a:lnTo>
                <a:lnTo>
                  <a:pt x="149668" y="37066"/>
                </a:lnTo>
                <a:lnTo>
                  <a:pt x="119226" y="10051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46">
            <a:extLst>
              <a:ext uri="{FF2B5EF4-FFF2-40B4-BE49-F238E27FC236}">
                <a16:creationId xmlns:a16="http://schemas.microsoft.com/office/drawing/2014/main" id="{EF8B0EDD-5861-0B41-A17E-740093DBAD55}"/>
              </a:ext>
            </a:extLst>
          </p:cNvPr>
          <p:cNvSpPr/>
          <p:nvPr/>
        </p:nvSpPr>
        <p:spPr>
          <a:xfrm>
            <a:off x="4535736" y="3110212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4566" y="86159"/>
                </a:lnTo>
                <a:lnTo>
                  <a:pt x="163348" y="101052"/>
                </a:lnTo>
                <a:lnTo>
                  <a:pt x="146705" y="139896"/>
                </a:lnTo>
                <a:lnTo>
                  <a:pt x="114871" y="165484"/>
                </a:lnTo>
                <a:lnTo>
                  <a:pt x="87933" y="172319"/>
                </a:lnTo>
                <a:lnTo>
                  <a:pt x="72634" y="171178"/>
                </a:lnTo>
                <a:lnTo>
                  <a:pt x="33652" y="154887"/>
                </a:lnTo>
                <a:lnTo>
                  <a:pt x="8142" y="123388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76">
            <a:extLst>
              <a:ext uri="{FF2B5EF4-FFF2-40B4-BE49-F238E27FC236}">
                <a16:creationId xmlns:a16="http://schemas.microsoft.com/office/drawing/2014/main" id="{797FA250-F640-8145-990B-6FBC073BAD67}"/>
              </a:ext>
            </a:extLst>
          </p:cNvPr>
          <p:cNvSpPr txBox="1"/>
          <p:nvPr/>
        </p:nvSpPr>
        <p:spPr>
          <a:xfrm>
            <a:off x="3799920" y="1780087"/>
            <a:ext cx="13413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334" marR="24001" indent="-39335" algn="ctr"/>
            <a:r>
              <a:rPr lang="en-US" sz="900" b="1" spc="-47">
                <a:solidFill>
                  <a:srgbClr val="6D2077">
                    <a:lumMod val="75000"/>
                  </a:srgb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Data Collection and Design Consideration</a:t>
            </a:r>
            <a:endParaRPr lang="en-US" sz="900" b="1" spc="-10">
              <a:solidFill>
                <a:srgbClr val="6D2077">
                  <a:lumMod val="75000"/>
                </a:srgb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87">
            <a:extLst>
              <a:ext uri="{FF2B5EF4-FFF2-40B4-BE49-F238E27FC236}">
                <a16:creationId xmlns:a16="http://schemas.microsoft.com/office/drawing/2014/main" id="{FEFB0043-9D4D-E14C-8977-C54634F9CFCF}"/>
              </a:ext>
            </a:extLst>
          </p:cNvPr>
          <p:cNvSpPr/>
          <p:nvPr/>
        </p:nvSpPr>
        <p:spPr>
          <a:xfrm>
            <a:off x="4535736" y="2719382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590" y="96542"/>
                </a:lnTo>
                <a:lnTo>
                  <a:pt x="14902" y="135253"/>
                </a:lnTo>
                <a:lnTo>
                  <a:pt x="45346" y="162267"/>
                </a:lnTo>
                <a:lnTo>
                  <a:pt x="87933" y="172319"/>
                </a:lnTo>
                <a:lnTo>
                  <a:pt x="101838" y="170067"/>
                </a:lnTo>
                <a:lnTo>
                  <a:pt x="137510" y="150184"/>
                </a:lnTo>
                <a:lnTo>
                  <a:pt x="159829" y="115115"/>
                </a:lnTo>
                <a:lnTo>
                  <a:pt x="164566" y="86159"/>
                </a:lnTo>
                <a:lnTo>
                  <a:pt x="163976" y="75778"/>
                </a:lnTo>
                <a:lnTo>
                  <a:pt x="149668" y="37066"/>
                </a:lnTo>
                <a:lnTo>
                  <a:pt x="119226" y="10051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88">
            <a:extLst>
              <a:ext uri="{FF2B5EF4-FFF2-40B4-BE49-F238E27FC236}">
                <a16:creationId xmlns:a16="http://schemas.microsoft.com/office/drawing/2014/main" id="{75EB0F58-5FC0-E541-ADA2-5D62915499BC}"/>
              </a:ext>
            </a:extLst>
          </p:cNvPr>
          <p:cNvSpPr/>
          <p:nvPr/>
        </p:nvSpPr>
        <p:spPr>
          <a:xfrm>
            <a:off x="4535736" y="2719382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4566" y="86159"/>
                </a:lnTo>
                <a:lnTo>
                  <a:pt x="163348" y="101052"/>
                </a:lnTo>
                <a:lnTo>
                  <a:pt x="146705" y="139896"/>
                </a:lnTo>
                <a:lnTo>
                  <a:pt x="114871" y="165484"/>
                </a:lnTo>
                <a:lnTo>
                  <a:pt x="87933" y="172319"/>
                </a:lnTo>
                <a:lnTo>
                  <a:pt x="72634" y="171178"/>
                </a:lnTo>
                <a:lnTo>
                  <a:pt x="33652" y="154887"/>
                </a:lnTo>
                <a:lnTo>
                  <a:pt x="8142" y="123388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B3D1EA-BB78-014D-8DF6-A07713FF2DC0}"/>
              </a:ext>
            </a:extLst>
          </p:cNvPr>
          <p:cNvGrpSpPr/>
          <p:nvPr/>
        </p:nvGrpSpPr>
        <p:grpSpPr>
          <a:xfrm>
            <a:off x="4421027" y="2174509"/>
            <a:ext cx="344990" cy="337503"/>
            <a:chOff x="401732" y="1769490"/>
            <a:chExt cx="461958" cy="46195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21269A-105E-434D-96FB-266F62BFC0A4}"/>
                </a:ext>
              </a:extLst>
            </p:cNvPr>
            <p:cNvSpPr/>
            <p:nvPr/>
          </p:nvSpPr>
          <p:spPr>
            <a:xfrm>
              <a:off x="401732" y="1769490"/>
              <a:ext cx="461958" cy="46195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BFDEE4"/>
              </a:solidFill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D5BBE4-F046-C544-B2DD-6D020344129B}"/>
                </a:ext>
              </a:extLst>
            </p:cNvPr>
            <p:cNvSpPr/>
            <p:nvPr/>
          </p:nvSpPr>
          <p:spPr>
            <a:xfrm>
              <a:off x="540555" y="1908313"/>
              <a:ext cx="184312" cy="184312"/>
            </a:xfrm>
            <a:prstGeom prst="ellipse">
              <a:avLst/>
            </a:prstGeom>
            <a:solidFill>
              <a:srgbClr val="0033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BC8B0E-92B3-874A-9228-9365CEE88BEC}"/>
              </a:ext>
            </a:extLst>
          </p:cNvPr>
          <p:cNvCxnSpPr>
            <a:cxnSpLocks/>
            <a:stCxn id="44" idx="6"/>
            <a:endCxn id="28" idx="2"/>
          </p:cNvCxnSpPr>
          <p:nvPr/>
        </p:nvCxnSpPr>
        <p:spPr>
          <a:xfrm>
            <a:off x="3186670" y="2343261"/>
            <a:ext cx="1234357" cy="0"/>
          </a:xfrm>
          <a:prstGeom prst="straightConnector1">
            <a:avLst/>
          </a:prstGeom>
          <a:noFill/>
          <a:ln w="12700" cap="flat" cmpd="sng" algn="ctr">
            <a:solidFill>
              <a:srgbClr val="BFDEE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object 79">
            <a:extLst>
              <a:ext uri="{FF2B5EF4-FFF2-40B4-BE49-F238E27FC236}">
                <a16:creationId xmlns:a16="http://schemas.microsoft.com/office/drawing/2014/main" id="{76B334B7-D31A-BA43-A5B5-53F4DCF0B39E}"/>
              </a:ext>
            </a:extLst>
          </p:cNvPr>
          <p:cNvSpPr txBox="1"/>
          <p:nvPr/>
        </p:nvSpPr>
        <p:spPr>
          <a:xfrm>
            <a:off x="8315195" y="1834834"/>
            <a:ext cx="989167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33" indent="-12700" algn="ctr"/>
            <a:r>
              <a:rPr lang="en-US" sz="900" b="1" spc="-47">
                <a:solidFill>
                  <a:srgbClr val="6D2077">
                    <a:lumMod val="75000"/>
                  </a:srgb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Make Actionable</a:t>
            </a:r>
            <a:endParaRPr lang="en-US" sz="900" b="1" spc="-42">
              <a:solidFill>
                <a:srgbClr val="C84E00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A4D9D4-8C42-084B-AC27-9BEBF2D6C041}"/>
              </a:ext>
            </a:extLst>
          </p:cNvPr>
          <p:cNvGrpSpPr/>
          <p:nvPr/>
        </p:nvGrpSpPr>
        <p:grpSpPr>
          <a:xfrm>
            <a:off x="8725236" y="2158649"/>
            <a:ext cx="344990" cy="337503"/>
            <a:chOff x="401732" y="1769490"/>
            <a:chExt cx="461958" cy="46195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51706BC-C7E3-ED46-8D96-87E121BC90AE}"/>
                </a:ext>
              </a:extLst>
            </p:cNvPr>
            <p:cNvSpPr/>
            <p:nvPr/>
          </p:nvSpPr>
          <p:spPr>
            <a:xfrm>
              <a:off x="401732" y="1769490"/>
              <a:ext cx="461958" cy="461958"/>
            </a:xfrm>
            <a:prstGeom prst="ellipse">
              <a:avLst/>
            </a:prstGeom>
            <a:noFill/>
            <a:ln w="12700" cap="flat" cmpd="sng" algn="ctr">
              <a:solidFill>
                <a:srgbClr val="BFDEE4"/>
              </a:solidFill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128B190-CC49-1441-9C1C-363A263D8D94}"/>
                </a:ext>
              </a:extLst>
            </p:cNvPr>
            <p:cNvSpPr/>
            <p:nvPr/>
          </p:nvSpPr>
          <p:spPr>
            <a:xfrm>
              <a:off x="540555" y="1908313"/>
              <a:ext cx="184312" cy="184312"/>
            </a:xfrm>
            <a:prstGeom prst="ellipse">
              <a:avLst/>
            </a:prstGeom>
            <a:solidFill>
              <a:srgbClr val="0033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5" name="object 39">
            <a:extLst>
              <a:ext uri="{FF2B5EF4-FFF2-40B4-BE49-F238E27FC236}">
                <a16:creationId xmlns:a16="http://schemas.microsoft.com/office/drawing/2014/main" id="{F38091E4-57FB-F64D-9F08-D01E36F31B34}"/>
              </a:ext>
            </a:extLst>
          </p:cNvPr>
          <p:cNvSpPr txBox="1"/>
          <p:nvPr/>
        </p:nvSpPr>
        <p:spPr>
          <a:xfrm>
            <a:off x="7840834" y="3011690"/>
            <a:ext cx="94285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2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Quality assurance testing</a:t>
            </a:r>
            <a:endParaRPr sz="800">
              <a:solidFill>
                <a:schemeClr val="tx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486A5692-8520-F743-969E-B54F304B3C5D}"/>
              </a:ext>
            </a:extLst>
          </p:cNvPr>
          <p:cNvSpPr txBox="1"/>
          <p:nvPr/>
        </p:nvSpPr>
        <p:spPr>
          <a:xfrm>
            <a:off x="1796378" y="3027407"/>
            <a:ext cx="110947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Project Topic Research and Selection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27">
            <a:extLst>
              <a:ext uri="{FF2B5EF4-FFF2-40B4-BE49-F238E27FC236}">
                <a16:creationId xmlns:a16="http://schemas.microsoft.com/office/drawing/2014/main" id="{8F0F85DF-7487-9B4C-8122-58ACFBD4F546}"/>
              </a:ext>
            </a:extLst>
          </p:cNvPr>
          <p:cNvSpPr txBox="1"/>
          <p:nvPr/>
        </p:nvSpPr>
        <p:spPr>
          <a:xfrm>
            <a:off x="1987106" y="2672099"/>
            <a:ext cx="89029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Team Members Selection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75">
            <a:extLst>
              <a:ext uri="{FF2B5EF4-FFF2-40B4-BE49-F238E27FC236}">
                <a16:creationId xmlns:a16="http://schemas.microsoft.com/office/drawing/2014/main" id="{B365257A-CF8D-294C-82F8-224EA2EEDAD7}"/>
              </a:ext>
            </a:extLst>
          </p:cNvPr>
          <p:cNvSpPr txBox="1"/>
          <p:nvPr/>
        </p:nvSpPr>
        <p:spPr>
          <a:xfrm>
            <a:off x="2328444" y="1834834"/>
            <a:ext cx="119593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 marR="5080" indent="-33020" algn="ctr"/>
            <a:r>
              <a:rPr lang="en-US" sz="900" b="1" spc="-47">
                <a:solidFill>
                  <a:srgbClr val="6D2077">
                    <a:lumMod val="75000"/>
                  </a:srgb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Project Organization</a:t>
            </a:r>
          </a:p>
        </p:txBody>
      </p:sp>
      <p:sp>
        <p:nvSpPr>
          <p:cNvPr id="39" name="object 93">
            <a:extLst>
              <a:ext uri="{FF2B5EF4-FFF2-40B4-BE49-F238E27FC236}">
                <a16:creationId xmlns:a16="http://schemas.microsoft.com/office/drawing/2014/main" id="{F228F418-0CA3-B241-9F9B-5425500087F6}"/>
              </a:ext>
            </a:extLst>
          </p:cNvPr>
          <p:cNvSpPr/>
          <p:nvPr/>
        </p:nvSpPr>
        <p:spPr>
          <a:xfrm>
            <a:off x="2956389" y="3090764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590" y="96542"/>
                </a:lnTo>
                <a:lnTo>
                  <a:pt x="14902" y="135253"/>
                </a:lnTo>
                <a:lnTo>
                  <a:pt x="45346" y="162267"/>
                </a:lnTo>
                <a:lnTo>
                  <a:pt x="87933" y="172319"/>
                </a:lnTo>
                <a:lnTo>
                  <a:pt x="101838" y="170067"/>
                </a:lnTo>
                <a:lnTo>
                  <a:pt x="137510" y="150184"/>
                </a:lnTo>
                <a:lnTo>
                  <a:pt x="159829" y="115115"/>
                </a:lnTo>
                <a:lnTo>
                  <a:pt x="164566" y="86159"/>
                </a:lnTo>
                <a:lnTo>
                  <a:pt x="163976" y="75778"/>
                </a:lnTo>
                <a:lnTo>
                  <a:pt x="149668" y="37066"/>
                </a:lnTo>
                <a:lnTo>
                  <a:pt x="119226" y="10051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94">
            <a:extLst>
              <a:ext uri="{FF2B5EF4-FFF2-40B4-BE49-F238E27FC236}">
                <a16:creationId xmlns:a16="http://schemas.microsoft.com/office/drawing/2014/main" id="{20EB7312-6933-1544-A46C-B8C46FCF67E1}"/>
              </a:ext>
            </a:extLst>
          </p:cNvPr>
          <p:cNvSpPr/>
          <p:nvPr/>
        </p:nvSpPr>
        <p:spPr>
          <a:xfrm>
            <a:off x="2956389" y="3060463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4566" y="86159"/>
                </a:lnTo>
                <a:lnTo>
                  <a:pt x="163348" y="101052"/>
                </a:lnTo>
                <a:lnTo>
                  <a:pt x="146705" y="139896"/>
                </a:lnTo>
                <a:lnTo>
                  <a:pt x="114871" y="165484"/>
                </a:lnTo>
                <a:lnTo>
                  <a:pt x="87933" y="172319"/>
                </a:lnTo>
                <a:lnTo>
                  <a:pt x="72634" y="171178"/>
                </a:lnTo>
                <a:lnTo>
                  <a:pt x="33652" y="154887"/>
                </a:lnTo>
                <a:lnTo>
                  <a:pt x="8142" y="123388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95">
            <a:extLst>
              <a:ext uri="{FF2B5EF4-FFF2-40B4-BE49-F238E27FC236}">
                <a16:creationId xmlns:a16="http://schemas.microsoft.com/office/drawing/2014/main" id="{FDA35B33-F78D-2143-B6A6-694D5E22FFB4}"/>
              </a:ext>
            </a:extLst>
          </p:cNvPr>
          <p:cNvSpPr/>
          <p:nvPr/>
        </p:nvSpPr>
        <p:spPr>
          <a:xfrm>
            <a:off x="2956612" y="2718591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4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212" y="92410"/>
                </a:lnTo>
                <a:lnTo>
                  <a:pt x="13212" y="133082"/>
                </a:lnTo>
                <a:lnTo>
                  <a:pt x="42508" y="161701"/>
                </a:lnTo>
                <a:lnTo>
                  <a:pt x="82695" y="172518"/>
                </a:lnTo>
                <a:lnTo>
                  <a:pt x="95986" y="171316"/>
                </a:lnTo>
                <a:lnTo>
                  <a:pt x="131029" y="155042"/>
                </a:lnTo>
                <a:lnTo>
                  <a:pt x="155233" y="122167"/>
                </a:lnTo>
                <a:lnTo>
                  <a:pt x="163976" y="75778"/>
                </a:lnTo>
                <a:lnTo>
                  <a:pt x="161245" y="61900"/>
                </a:lnTo>
                <a:lnTo>
                  <a:pt x="141116" y="26502"/>
                </a:lnTo>
                <a:lnTo>
                  <a:pt x="106182" y="4556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96">
            <a:extLst>
              <a:ext uri="{FF2B5EF4-FFF2-40B4-BE49-F238E27FC236}">
                <a16:creationId xmlns:a16="http://schemas.microsoft.com/office/drawing/2014/main" id="{A8B06B61-7BC0-4044-9BCC-39E7F7FAF26A}"/>
              </a:ext>
            </a:extLst>
          </p:cNvPr>
          <p:cNvSpPr/>
          <p:nvPr/>
        </p:nvSpPr>
        <p:spPr>
          <a:xfrm>
            <a:off x="2956612" y="2718591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4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B79D91-13DE-CB4A-83AC-528806A4F1F2}"/>
              </a:ext>
            </a:extLst>
          </p:cNvPr>
          <p:cNvGrpSpPr/>
          <p:nvPr/>
        </p:nvGrpSpPr>
        <p:grpSpPr>
          <a:xfrm>
            <a:off x="2841680" y="2174509"/>
            <a:ext cx="344990" cy="337503"/>
            <a:chOff x="401732" y="1769490"/>
            <a:chExt cx="461958" cy="46195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957A2D-5521-3E47-BDAB-1D06FA0D2161}"/>
                </a:ext>
              </a:extLst>
            </p:cNvPr>
            <p:cNvSpPr/>
            <p:nvPr/>
          </p:nvSpPr>
          <p:spPr>
            <a:xfrm>
              <a:off x="401732" y="1769490"/>
              <a:ext cx="461958" cy="46195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BFDEE4"/>
              </a:solidFill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571347C-65E4-7E4F-B94E-3F9BE5DD675F}"/>
                </a:ext>
              </a:extLst>
            </p:cNvPr>
            <p:cNvSpPr/>
            <p:nvPr/>
          </p:nvSpPr>
          <p:spPr>
            <a:xfrm>
              <a:off x="540555" y="1908313"/>
              <a:ext cx="184312" cy="184312"/>
            </a:xfrm>
            <a:prstGeom prst="ellipse">
              <a:avLst/>
            </a:prstGeom>
            <a:solidFill>
              <a:srgbClr val="0033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6" name="object 41">
            <a:extLst>
              <a:ext uri="{FF2B5EF4-FFF2-40B4-BE49-F238E27FC236}">
                <a16:creationId xmlns:a16="http://schemas.microsoft.com/office/drawing/2014/main" id="{47605C6F-6B62-7748-B784-E325368984E0}"/>
              </a:ext>
            </a:extLst>
          </p:cNvPr>
          <p:cNvSpPr txBox="1"/>
          <p:nvPr/>
        </p:nvSpPr>
        <p:spPr>
          <a:xfrm>
            <a:off x="7655602" y="2672099"/>
            <a:ext cx="112808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Model </a:t>
            </a:r>
          </a:p>
          <a:p>
            <a:pPr marL="13334" algn="r"/>
            <a:r>
              <a:rPr lang="en-US" sz="800" spc="-47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Assessment &amp; Selection</a:t>
            </a:r>
            <a:endParaRPr lang="en-US" sz="800">
              <a:solidFill>
                <a:schemeClr val="tx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57">
            <a:extLst>
              <a:ext uri="{FF2B5EF4-FFF2-40B4-BE49-F238E27FC236}">
                <a16:creationId xmlns:a16="http://schemas.microsoft.com/office/drawing/2014/main" id="{0D4D516A-2BC9-C844-BAC0-E34E32ABF047}"/>
              </a:ext>
            </a:extLst>
          </p:cNvPr>
          <p:cNvSpPr/>
          <p:nvPr/>
        </p:nvSpPr>
        <p:spPr>
          <a:xfrm>
            <a:off x="8894620" y="2484365"/>
            <a:ext cx="6223" cy="1001282"/>
          </a:xfrm>
          <a:custGeom>
            <a:avLst/>
            <a:gdLst/>
            <a:ahLst/>
            <a:cxnLst/>
            <a:rect l="l" t="t" r="r" b="b"/>
            <a:pathLst>
              <a:path w="8890" h="1440179">
                <a:moveTo>
                  <a:pt x="0" y="1439875"/>
                </a:moveTo>
                <a:lnTo>
                  <a:pt x="8699" y="0"/>
                </a:lnTo>
              </a:path>
            </a:pathLst>
          </a:custGeom>
          <a:ln w="12700">
            <a:solidFill>
              <a:srgbClr val="C6DEE6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67">
            <a:extLst>
              <a:ext uri="{FF2B5EF4-FFF2-40B4-BE49-F238E27FC236}">
                <a16:creationId xmlns:a16="http://schemas.microsoft.com/office/drawing/2014/main" id="{434A7195-1382-F04D-AF1D-D22C84A71052}"/>
              </a:ext>
            </a:extLst>
          </p:cNvPr>
          <p:cNvSpPr/>
          <p:nvPr/>
        </p:nvSpPr>
        <p:spPr>
          <a:xfrm>
            <a:off x="8839946" y="2720344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4566" y="86159"/>
                </a:lnTo>
                <a:lnTo>
                  <a:pt x="163348" y="101052"/>
                </a:lnTo>
                <a:lnTo>
                  <a:pt x="146705" y="139896"/>
                </a:lnTo>
                <a:lnTo>
                  <a:pt x="114871" y="165484"/>
                </a:lnTo>
                <a:lnTo>
                  <a:pt x="87933" y="172319"/>
                </a:lnTo>
                <a:lnTo>
                  <a:pt x="72634" y="171178"/>
                </a:lnTo>
                <a:lnTo>
                  <a:pt x="33652" y="154887"/>
                </a:lnTo>
                <a:lnTo>
                  <a:pt x="8142" y="123388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59">
            <a:extLst>
              <a:ext uri="{FF2B5EF4-FFF2-40B4-BE49-F238E27FC236}">
                <a16:creationId xmlns:a16="http://schemas.microsoft.com/office/drawing/2014/main" id="{016F685E-8F6B-764B-9E6D-85F2A72E5ED9}"/>
              </a:ext>
            </a:extLst>
          </p:cNvPr>
          <p:cNvSpPr/>
          <p:nvPr/>
        </p:nvSpPr>
        <p:spPr>
          <a:xfrm>
            <a:off x="8840167" y="3060463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5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9">
            <a:extLst>
              <a:ext uri="{FF2B5EF4-FFF2-40B4-BE49-F238E27FC236}">
                <a16:creationId xmlns:a16="http://schemas.microsoft.com/office/drawing/2014/main" id="{BA98E65C-4556-F146-836D-7444C65EB301}"/>
              </a:ext>
            </a:extLst>
          </p:cNvPr>
          <p:cNvSpPr/>
          <p:nvPr/>
        </p:nvSpPr>
        <p:spPr>
          <a:xfrm>
            <a:off x="8840167" y="3420112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5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79">
            <a:extLst>
              <a:ext uri="{FF2B5EF4-FFF2-40B4-BE49-F238E27FC236}">
                <a16:creationId xmlns:a16="http://schemas.microsoft.com/office/drawing/2014/main" id="{95F1BA22-297A-6B48-B6CA-85D2894C2668}"/>
              </a:ext>
            </a:extLst>
          </p:cNvPr>
          <p:cNvSpPr txBox="1"/>
          <p:nvPr/>
        </p:nvSpPr>
        <p:spPr>
          <a:xfrm>
            <a:off x="5998438" y="1834834"/>
            <a:ext cx="11681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333" indent="-12700" algn="ctr"/>
            <a:r>
              <a:rPr lang="en-US" sz="900" b="1" spc="-47">
                <a:solidFill>
                  <a:srgbClr val="6D2077">
                    <a:lumMod val="75000"/>
                  </a:srgb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Core Analytics Task Execution</a:t>
            </a:r>
            <a:endParaRPr lang="en-US" sz="900" b="1">
              <a:solidFill>
                <a:srgbClr val="6D2077">
                  <a:lumMod val="75000"/>
                </a:srgb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40">
            <a:extLst>
              <a:ext uri="{FF2B5EF4-FFF2-40B4-BE49-F238E27FC236}">
                <a16:creationId xmlns:a16="http://schemas.microsoft.com/office/drawing/2014/main" id="{BD30C3C5-6CCF-144F-8488-B41CBD62BD98}"/>
              </a:ext>
            </a:extLst>
          </p:cNvPr>
          <p:cNvSpPr txBox="1"/>
          <p:nvPr/>
        </p:nvSpPr>
        <p:spPr>
          <a:xfrm>
            <a:off x="5705633" y="3374095"/>
            <a:ext cx="88408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 dirty="0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Data </a:t>
            </a:r>
          </a:p>
          <a:p>
            <a:pPr marL="13334" algn="r"/>
            <a:r>
              <a:rPr lang="en-US" sz="800" spc="-47" dirty="0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Cleaning</a:t>
            </a:r>
            <a:endParaRPr lang="en-US" sz="800" dirty="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41">
            <a:extLst>
              <a:ext uri="{FF2B5EF4-FFF2-40B4-BE49-F238E27FC236}">
                <a16:creationId xmlns:a16="http://schemas.microsoft.com/office/drawing/2014/main" id="{C5FFC17B-C22A-4C4D-9E73-76F3D469A44F}"/>
              </a:ext>
            </a:extLst>
          </p:cNvPr>
          <p:cNvSpPr txBox="1"/>
          <p:nvPr/>
        </p:nvSpPr>
        <p:spPr>
          <a:xfrm>
            <a:off x="5781602" y="3002435"/>
            <a:ext cx="80531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2" dirty="0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Exploratory Data Analysis</a:t>
            </a:r>
            <a:endParaRPr lang="en-US" sz="800" dirty="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41">
            <a:extLst>
              <a:ext uri="{FF2B5EF4-FFF2-40B4-BE49-F238E27FC236}">
                <a16:creationId xmlns:a16="http://schemas.microsoft.com/office/drawing/2014/main" id="{689644F4-6199-BB4F-B6F6-68E5DA6B0258}"/>
              </a:ext>
            </a:extLst>
          </p:cNvPr>
          <p:cNvSpPr txBox="1"/>
          <p:nvPr/>
        </p:nvSpPr>
        <p:spPr>
          <a:xfrm>
            <a:off x="5538338" y="2717456"/>
            <a:ext cx="105137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 dirty="0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Environment </a:t>
            </a:r>
          </a:p>
          <a:p>
            <a:pPr marL="13334" algn="r"/>
            <a:r>
              <a:rPr lang="en-US" sz="800" spc="-47" dirty="0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Setup</a:t>
            </a:r>
            <a:endParaRPr sz="800" dirty="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67">
            <a:extLst>
              <a:ext uri="{FF2B5EF4-FFF2-40B4-BE49-F238E27FC236}">
                <a16:creationId xmlns:a16="http://schemas.microsoft.com/office/drawing/2014/main" id="{057D52DC-1C2E-BD45-A832-7D42743E861D}"/>
              </a:ext>
            </a:extLst>
          </p:cNvPr>
          <p:cNvSpPr/>
          <p:nvPr/>
        </p:nvSpPr>
        <p:spPr>
          <a:xfrm>
            <a:off x="6629798" y="2720344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4566" y="86159"/>
                </a:lnTo>
                <a:lnTo>
                  <a:pt x="163348" y="101052"/>
                </a:lnTo>
                <a:lnTo>
                  <a:pt x="146705" y="139896"/>
                </a:lnTo>
                <a:lnTo>
                  <a:pt x="114871" y="165484"/>
                </a:lnTo>
                <a:lnTo>
                  <a:pt x="87933" y="172319"/>
                </a:lnTo>
                <a:lnTo>
                  <a:pt x="72634" y="171178"/>
                </a:lnTo>
                <a:lnTo>
                  <a:pt x="33652" y="154887"/>
                </a:lnTo>
                <a:lnTo>
                  <a:pt x="8142" y="123388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9">
            <a:extLst>
              <a:ext uri="{FF2B5EF4-FFF2-40B4-BE49-F238E27FC236}">
                <a16:creationId xmlns:a16="http://schemas.microsoft.com/office/drawing/2014/main" id="{729E99FE-B965-074A-A106-816F060F0842}"/>
              </a:ext>
            </a:extLst>
          </p:cNvPr>
          <p:cNvSpPr/>
          <p:nvPr/>
        </p:nvSpPr>
        <p:spPr>
          <a:xfrm>
            <a:off x="6630020" y="3060463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5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9">
            <a:extLst>
              <a:ext uri="{FF2B5EF4-FFF2-40B4-BE49-F238E27FC236}">
                <a16:creationId xmlns:a16="http://schemas.microsoft.com/office/drawing/2014/main" id="{F419E753-8183-7144-A0EA-694C838EC716}"/>
              </a:ext>
            </a:extLst>
          </p:cNvPr>
          <p:cNvSpPr/>
          <p:nvPr/>
        </p:nvSpPr>
        <p:spPr>
          <a:xfrm>
            <a:off x="6630020" y="3459100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5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9">
            <a:extLst>
              <a:ext uri="{FF2B5EF4-FFF2-40B4-BE49-F238E27FC236}">
                <a16:creationId xmlns:a16="http://schemas.microsoft.com/office/drawing/2014/main" id="{103D34D4-DBF7-5847-BF2B-76DC5E04C713}"/>
              </a:ext>
            </a:extLst>
          </p:cNvPr>
          <p:cNvSpPr/>
          <p:nvPr/>
        </p:nvSpPr>
        <p:spPr>
          <a:xfrm>
            <a:off x="6630020" y="3792121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5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26">
            <a:extLst>
              <a:ext uri="{FF2B5EF4-FFF2-40B4-BE49-F238E27FC236}">
                <a16:creationId xmlns:a16="http://schemas.microsoft.com/office/drawing/2014/main" id="{13713054-8D79-2B4A-ADF4-E9EE7ABB2DEB}"/>
              </a:ext>
            </a:extLst>
          </p:cNvPr>
          <p:cNvSpPr txBox="1"/>
          <p:nvPr/>
        </p:nvSpPr>
        <p:spPr>
          <a:xfrm>
            <a:off x="1804774" y="3409205"/>
            <a:ext cx="107602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Project Brief Development</a:t>
            </a:r>
            <a:endParaRPr sz="800" spc="-47">
              <a:solidFill>
                <a:schemeClr val="tx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93">
            <a:extLst>
              <a:ext uri="{FF2B5EF4-FFF2-40B4-BE49-F238E27FC236}">
                <a16:creationId xmlns:a16="http://schemas.microsoft.com/office/drawing/2014/main" id="{7B86624D-C639-0742-A791-F1EA7B84CB20}"/>
              </a:ext>
            </a:extLst>
          </p:cNvPr>
          <p:cNvSpPr/>
          <p:nvPr/>
        </p:nvSpPr>
        <p:spPr>
          <a:xfrm>
            <a:off x="3070202" y="3202106"/>
            <a:ext cx="115572" cy="113902"/>
          </a:xfrm>
          <a:custGeom>
            <a:avLst/>
            <a:gdLst/>
            <a:ahLst/>
            <a:cxnLst/>
            <a:rect l="l" t="t" r="r" b="b"/>
            <a:pathLst>
              <a:path w="165100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590" y="96542"/>
                </a:lnTo>
                <a:lnTo>
                  <a:pt x="14902" y="135253"/>
                </a:lnTo>
                <a:lnTo>
                  <a:pt x="45346" y="162267"/>
                </a:lnTo>
                <a:lnTo>
                  <a:pt x="87933" y="172319"/>
                </a:lnTo>
                <a:lnTo>
                  <a:pt x="101838" y="170067"/>
                </a:lnTo>
                <a:lnTo>
                  <a:pt x="137510" y="150184"/>
                </a:lnTo>
                <a:lnTo>
                  <a:pt x="159829" y="115115"/>
                </a:lnTo>
                <a:lnTo>
                  <a:pt x="164566" y="86159"/>
                </a:lnTo>
                <a:lnTo>
                  <a:pt x="163976" y="75778"/>
                </a:lnTo>
                <a:lnTo>
                  <a:pt x="149668" y="37066"/>
                </a:lnTo>
                <a:lnTo>
                  <a:pt x="119226" y="10051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0CE6B51A-14F2-0941-AA65-7441049F86CE}"/>
              </a:ext>
            </a:extLst>
          </p:cNvPr>
          <p:cNvSpPr/>
          <p:nvPr/>
        </p:nvSpPr>
        <p:spPr>
          <a:xfrm>
            <a:off x="2929318" y="3434730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4" h="172720">
                <a:moveTo>
                  <a:pt x="76634" y="0"/>
                </a:moveTo>
                <a:lnTo>
                  <a:pt x="37741" y="13534"/>
                </a:lnTo>
                <a:lnTo>
                  <a:pt x="10355" y="44184"/>
                </a:lnTo>
                <a:lnTo>
                  <a:pt x="0" y="86159"/>
                </a:lnTo>
                <a:lnTo>
                  <a:pt x="212" y="92410"/>
                </a:lnTo>
                <a:lnTo>
                  <a:pt x="13212" y="133082"/>
                </a:lnTo>
                <a:lnTo>
                  <a:pt x="42508" y="161701"/>
                </a:lnTo>
                <a:lnTo>
                  <a:pt x="82695" y="172518"/>
                </a:lnTo>
                <a:lnTo>
                  <a:pt x="95986" y="171316"/>
                </a:lnTo>
                <a:lnTo>
                  <a:pt x="131029" y="155042"/>
                </a:lnTo>
                <a:lnTo>
                  <a:pt x="155233" y="122167"/>
                </a:lnTo>
                <a:lnTo>
                  <a:pt x="163976" y="75778"/>
                </a:lnTo>
                <a:lnTo>
                  <a:pt x="161245" y="61900"/>
                </a:lnTo>
                <a:lnTo>
                  <a:pt x="141116" y="26502"/>
                </a:lnTo>
                <a:lnTo>
                  <a:pt x="106182" y="4556"/>
                </a:lnTo>
                <a:lnTo>
                  <a:pt x="766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07AA935E-F34E-FE44-ABCB-2ACAFEB42B7F}"/>
              </a:ext>
            </a:extLst>
          </p:cNvPr>
          <p:cNvSpPr/>
          <p:nvPr/>
        </p:nvSpPr>
        <p:spPr>
          <a:xfrm>
            <a:off x="4532516" y="3446205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4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68825D58-E1FB-884F-B931-F7D9C5D3D87A}"/>
              </a:ext>
            </a:extLst>
          </p:cNvPr>
          <p:cNvSpPr/>
          <p:nvPr/>
        </p:nvSpPr>
        <p:spPr>
          <a:xfrm>
            <a:off x="2958607" y="3432153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4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40">
            <a:extLst>
              <a:ext uri="{FF2B5EF4-FFF2-40B4-BE49-F238E27FC236}">
                <a16:creationId xmlns:a16="http://schemas.microsoft.com/office/drawing/2014/main" id="{7F06AA20-7424-DC40-8066-DC09F55B705B}"/>
              </a:ext>
            </a:extLst>
          </p:cNvPr>
          <p:cNvSpPr txBox="1"/>
          <p:nvPr/>
        </p:nvSpPr>
        <p:spPr>
          <a:xfrm>
            <a:off x="5646795" y="3802559"/>
            <a:ext cx="88408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endParaRPr lang="en-US"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0AFE5E5-E490-BC40-B8BF-AE6419FA71FF}"/>
              </a:ext>
            </a:extLst>
          </p:cNvPr>
          <p:cNvSpPr txBox="1"/>
          <p:nvPr/>
        </p:nvSpPr>
        <p:spPr>
          <a:xfrm>
            <a:off x="6917697" y="4493348"/>
            <a:ext cx="0" cy="0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endParaRPr lang="en-US" sz="800" err="1">
              <a:solidFill>
                <a:srgbClr val="00338D"/>
              </a:solidFill>
              <a:latin typeface="Arial"/>
            </a:endParaRPr>
          </a:p>
        </p:txBody>
      </p:sp>
      <p:sp>
        <p:nvSpPr>
          <p:cNvPr id="66" name="object 59">
            <a:extLst>
              <a:ext uri="{FF2B5EF4-FFF2-40B4-BE49-F238E27FC236}">
                <a16:creationId xmlns:a16="http://schemas.microsoft.com/office/drawing/2014/main" id="{7FC4AA99-6EF5-D240-A297-0FA35AB2C48F}"/>
              </a:ext>
            </a:extLst>
          </p:cNvPr>
          <p:cNvSpPr/>
          <p:nvPr/>
        </p:nvSpPr>
        <p:spPr>
          <a:xfrm>
            <a:off x="6629020" y="4164680"/>
            <a:ext cx="115129" cy="113902"/>
          </a:xfrm>
          <a:custGeom>
            <a:avLst/>
            <a:gdLst/>
            <a:ahLst/>
            <a:cxnLst/>
            <a:rect l="l" t="t" r="r" b="b"/>
            <a:pathLst>
              <a:path w="164465" h="172720">
                <a:moveTo>
                  <a:pt x="0" y="86159"/>
                </a:moveTo>
                <a:lnTo>
                  <a:pt x="10355" y="44184"/>
                </a:lnTo>
                <a:lnTo>
                  <a:pt x="37741" y="13534"/>
                </a:lnTo>
                <a:lnTo>
                  <a:pt x="76634" y="0"/>
                </a:lnTo>
                <a:lnTo>
                  <a:pt x="91935" y="1140"/>
                </a:lnTo>
                <a:lnTo>
                  <a:pt x="130920" y="17432"/>
                </a:lnTo>
                <a:lnTo>
                  <a:pt x="156427" y="48931"/>
                </a:lnTo>
                <a:lnTo>
                  <a:pt x="163976" y="75778"/>
                </a:lnTo>
                <a:lnTo>
                  <a:pt x="163065" y="92552"/>
                </a:lnTo>
                <a:lnTo>
                  <a:pt x="148655" y="134779"/>
                </a:lnTo>
                <a:lnTo>
                  <a:pt x="120324" y="162464"/>
                </a:lnTo>
                <a:lnTo>
                  <a:pt x="82695" y="172518"/>
                </a:lnTo>
                <a:lnTo>
                  <a:pt x="68422" y="171246"/>
                </a:lnTo>
                <a:lnTo>
                  <a:pt x="31266" y="153856"/>
                </a:lnTo>
                <a:lnTo>
                  <a:pt x="6801" y="120580"/>
                </a:lnTo>
                <a:lnTo>
                  <a:pt x="0" y="86159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4796B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41">
            <a:extLst>
              <a:ext uri="{FF2B5EF4-FFF2-40B4-BE49-F238E27FC236}">
                <a16:creationId xmlns:a16="http://schemas.microsoft.com/office/drawing/2014/main" id="{DF214F28-2FAC-4B43-8E81-F59606D6F84F}"/>
              </a:ext>
            </a:extLst>
          </p:cNvPr>
          <p:cNvSpPr txBox="1"/>
          <p:nvPr/>
        </p:nvSpPr>
        <p:spPr>
          <a:xfrm>
            <a:off x="5635187" y="4095093"/>
            <a:ext cx="94657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Model </a:t>
            </a:r>
          </a:p>
          <a:p>
            <a:pPr marL="13334" algn="r"/>
            <a:r>
              <a:rPr lang="en-US" sz="800" spc="-47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Development</a:t>
            </a:r>
            <a:endParaRPr sz="80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40">
            <a:extLst>
              <a:ext uri="{FF2B5EF4-FFF2-40B4-BE49-F238E27FC236}">
                <a16:creationId xmlns:a16="http://schemas.microsoft.com/office/drawing/2014/main" id="{945365E3-2DB8-E740-9315-150C0E7D0703}"/>
              </a:ext>
            </a:extLst>
          </p:cNvPr>
          <p:cNvSpPr txBox="1"/>
          <p:nvPr/>
        </p:nvSpPr>
        <p:spPr>
          <a:xfrm>
            <a:off x="5705633" y="3729307"/>
            <a:ext cx="88408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7" dirty="0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Feature </a:t>
            </a:r>
          </a:p>
          <a:p>
            <a:pPr marL="13334" algn="r"/>
            <a:r>
              <a:rPr lang="en-US" sz="800" spc="-47" dirty="0">
                <a:solidFill>
                  <a:srgbClr val="555555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Engineering</a:t>
            </a:r>
            <a:endParaRPr lang="en-US" sz="800" dirty="0">
              <a:solidFill>
                <a:prstClr val="black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39DDBCC-5D36-7E4F-A716-2015C4647044}"/>
              </a:ext>
            </a:extLst>
          </p:cNvPr>
          <p:cNvSpPr txBox="1"/>
          <p:nvPr/>
        </p:nvSpPr>
        <p:spPr>
          <a:xfrm>
            <a:off x="8027280" y="4493348"/>
            <a:ext cx="0" cy="0"/>
          </a:xfrm>
          <a:prstGeom prst="rect">
            <a:avLst/>
          </a:prstGeom>
          <a:noFill/>
        </p:spPr>
        <p:txBody>
          <a:bodyPr wrap="non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endParaRPr lang="en-US" sz="800" err="1">
              <a:solidFill>
                <a:srgbClr val="00338D"/>
              </a:solidFill>
              <a:latin typeface="Arial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7B3C0F9-A1F1-2F42-BD3D-3333C6D36B9D}"/>
              </a:ext>
            </a:extLst>
          </p:cNvPr>
          <p:cNvSpPr/>
          <p:nvPr/>
        </p:nvSpPr>
        <p:spPr>
          <a:xfrm>
            <a:off x="2443393" y="1561911"/>
            <a:ext cx="122257" cy="12871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4ECB84C-6A15-8543-A3C3-75A13716787D}"/>
              </a:ext>
            </a:extLst>
          </p:cNvPr>
          <p:cNvSpPr/>
          <p:nvPr/>
        </p:nvSpPr>
        <p:spPr>
          <a:xfrm>
            <a:off x="3308146" y="1561911"/>
            <a:ext cx="122257" cy="12871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A15D772-3096-6A4D-A2F0-F61AEA134F6B}"/>
              </a:ext>
            </a:extLst>
          </p:cNvPr>
          <p:cNvCxnSpPr>
            <a:cxnSpLocks/>
          </p:cNvCxnSpPr>
          <p:nvPr/>
        </p:nvCxnSpPr>
        <p:spPr>
          <a:xfrm>
            <a:off x="2515043" y="1626270"/>
            <a:ext cx="90329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2A983613-BC0C-F943-89E7-95CC4A3D1971}"/>
              </a:ext>
            </a:extLst>
          </p:cNvPr>
          <p:cNvSpPr/>
          <p:nvPr/>
        </p:nvSpPr>
        <p:spPr>
          <a:xfrm>
            <a:off x="3308146" y="1560260"/>
            <a:ext cx="122257" cy="12871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D409259-AC73-734C-BC72-57DF5F6ABC89}"/>
              </a:ext>
            </a:extLst>
          </p:cNvPr>
          <p:cNvSpPr/>
          <p:nvPr/>
        </p:nvSpPr>
        <p:spPr>
          <a:xfrm>
            <a:off x="5407108" y="1560260"/>
            <a:ext cx="122257" cy="12871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EFC30A4-1184-1547-8AEB-699E88F43B20}"/>
              </a:ext>
            </a:extLst>
          </p:cNvPr>
          <p:cNvCxnSpPr>
            <a:cxnSpLocks/>
          </p:cNvCxnSpPr>
          <p:nvPr/>
        </p:nvCxnSpPr>
        <p:spPr>
          <a:xfrm>
            <a:off x="3336771" y="1624619"/>
            <a:ext cx="212992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CB305BE-44A7-BD4C-998D-E57D29BB5237}"/>
              </a:ext>
            </a:extLst>
          </p:cNvPr>
          <p:cNvSpPr/>
          <p:nvPr/>
        </p:nvSpPr>
        <p:spPr>
          <a:xfrm>
            <a:off x="5416573" y="1558476"/>
            <a:ext cx="122257" cy="12871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B5DC194-BC41-DF4E-8160-7C7FC5DFEB61}"/>
              </a:ext>
            </a:extLst>
          </p:cNvPr>
          <p:cNvSpPr/>
          <p:nvPr/>
        </p:nvSpPr>
        <p:spPr>
          <a:xfrm>
            <a:off x="7515535" y="1558476"/>
            <a:ext cx="122257" cy="12871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A3E93C9-8A78-B240-BAA8-6A5D951457D8}"/>
              </a:ext>
            </a:extLst>
          </p:cNvPr>
          <p:cNvCxnSpPr>
            <a:cxnSpLocks/>
          </p:cNvCxnSpPr>
          <p:nvPr/>
        </p:nvCxnSpPr>
        <p:spPr>
          <a:xfrm>
            <a:off x="5462218" y="1622836"/>
            <a:ext cx="212992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6A1DD93C-4A61-834C-AF13-0608129784DD}"/>
              </a:ext>
            </a:extLst>
          </p:cNvPr>
          <p:cNvSpPr/>
          <p:nvPr/>
        </p:nvSpPr>
        <p:spPr>
          <a:xfrm>
            <a:off x="7523168" y="1556199"/>
            <a:ext cx="122257" cy="12871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1B06683-45E6-6942-AC23-13C09AAAE7F6}"/>
              </a:ext>
            </a:extLst>
          </p:cNvPr>
          <p:cNvSpPr/>
          <p:nvPr/>
        </p:nvSpPr>
        <p:spPr>
          <a:xfrm>
            <a:off x="9868971" y="1556199"/>
            <a:ext cx="122257" cy="12871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CA8A65-002C-BB42-AFEE-93E5120CE0EA}"/>
              </a:ext>
            </a:extLst>
          </p:cNvPr>
          <p:cNvCxnSpPr>
            <a:cxnSpLocks/>
          </p:cNvCxnSpPr>
          <p:nvPr/>
        </p:nvCxnSpPr>
        <p:spPr>
          <a:xfrm>
            <a:off x="7572967" y="1620558"/>
            <a:ext cx="234291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82" name="object 27">
            <a:extLst>
              <a:ext uri="{FF2B5EF4-FFF2-40B4-BE49-F238E27FC236}">
                <a16:creationId xmlns:a16="http://schemas.microsoft.com/office/drawing/2014/main" id="{FB3CCDC1-B594-6F42-A823-1BAFA0FDB9CD}"/>
              </a:ext>
            </a:extLst>
          </p:cNvPr>
          <p:cNvSpPr txBox="1"/>
          <p:nvPr/>
        </p:nvSpPr>
        <p:spPr>
          <a:xfrm>
            <a:off x="2501076" y="1328603"/>
            <a:ext cx="89029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ctr"/>
            <a:r>
              <a:rPr lang="en-US" sz="1200" b="1" spc="-47" dirty="0">
                <a:solidFill>
                  <a:schemeClr val="accent1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Plan</a:t>
            </a:r>
            <a:endParaRPr lang="en-US" sz="1200" b="1" dirty="0">
              <a:solidFill>
                <a:schemeClr val="accent1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27">
            <a:extLst>
              <a:ext uri="{FF2B5EF4-FFF2-40B4-BE49-F238E27FC236}">
                <a16:creationId xmlns:a16="http://schemas.microsoft.com/office/drawing/2014/main" id="{4369B0EB-BC28-924A-A15A-3ED17659BE2E}"/>
              </a:ext>
            </a:extLst>
          </p:cNvPr>
          <p:cNvSpPr txBox="1"/>
          <p:nvPr/>
        </p:nvSpPr>
        <p:spPr>
          <a:xfrm>
            <a:off x="3932780" y="1317868"/>
            <a:ext cx="89029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ctr"/>
            <a:r>
              <a:rPr lang="en-US" sz="1200" b="1" spc="-47">
                <a:solidFill>
                  <a:schemeClr val="accent1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Design</a:t>
            </a:r>
            <a:endParaRPr lang="en-US" sz="1200" b="1">
              <a:solidFill>
                <a:schemeClr val="accent1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27">
            <a:extLst>
              <a:ext uri="{FF2B5EF4-FFF2-40B4-BE49-F238E27FC236}">
                <a16:creationId xmlns:a16="http://schemas.microsoft.com/office/drawing/2014/main" id="{AFCDAB3E-9039-6345-BA93-A19404B1AD60}"/>
              </a:ext>
            </a:extLst>
          </p:cNvPr>
          <p:cNvSpPr txBox="1"/>
          <p:nvPr/>
        </p:nvSpPr>
        <p:spPr>
          <a:xfrm>
            <a:off x="6089964" y="1315160"/>
            <a:ext cx="89029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ctr"/>
            <a:r>
              <a:rPr lang="en-US" sz="1200" b="1" spc="-47">
                <a:solidFill>
                  <a:schemeClr val="accent1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Build</a:t>
            </a:r>
            <a:endParaRPr lang="en-US" sz="1200" b="1">
              <a:solidFill>
                <a:schemeClr val="accent1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27">
            <a:extLst>
              <a:ext uri="{FF2B5EF4-FFF2-40B4-BE49-F238E27FC236}">
                <a16:creationId xmlns:a16="http://schemas.microsoft.com/office/drawing/2014/main" id="{23A5783E-2D53-1E4D-A8E4-1FCF7756E529}"/>
              </a:ext>
            </a:extLst>
          </p:cNvPr>
          <p:cNvSpPr txBox="1"/>
          <p:nvPr/>
        </p:nvSpPr>
        <p:spPr>
          <a:xfrm>
            <a:off x="8336479" y="1315160"/>
            <a:ext cx="89029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ctr"/>
            <a:r>
              <a:rPr lang="en-US" sz="1200" b="1" spc="-47" dirty="0">
                <a:solidFill>
                  <a:schemeClr val="accent1"/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Finalize</a:t>
            </a:r>
            <a:endParaRPr lang="en-US" sz="1200" b="1" dirty="0">
              <a:solidFill>
                <a:schemeClr val="accent1"/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EBD317E-C77B-F541-8587-5F38C9460212}"/>
              </a:ext>
            </a:extLst>
          </p:cNvPr>
          <p:cNvGrpSpPr/>
          <p:nvPr/>
        </p:nvGrpSpPr>
        <p:grpSpPr>
          <a:xfrm>
            <a:off x="6515089" y="2158649"/>
            <a:ext cx="344990" cy="337503"/>
            <a:chOff x="401732" y="1769490"/>
            <a:chExt cx="461958" cy="461958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CC3D748-C763-6844-B98B-862F3386D2FF}"/>
                </a:ext>
              </a:extLst>
            </p:cNvPr>
            <p:cNvSpPr/>
            <p:nvPr/>
          </p:nvSpPr>
          <p:spPr>
            <a:xfrm>
              <a:off x="401732" y="1769490"/>
              <a:ext cx="461958" cy="461958"/>
            </a:xfrm>
            <a:prstGeom prst="ellipse">
              <a:avLst/>
            </a:prstGeom>
            <a:noFill/>
            <a:ln w="12700" cap="flat" cmpd="sng" algn="ctr">
              <a:solidFill>
                <a:srgbClr val="BFDEE4"/>
              </a:solidFill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3999F11-2604-154D-A75B-57B54D582E90}"/>
                </a:ext>
              </a:extLst>
            </p:cNvPr>
            <p:cNvSpPr/>
            <p:nvPr/>
          </p:nvSpPr>
          <p:spPr>
            <a:xfrm>
              <a:off x="540555" y="1908313"/>
              <a:ext cx="184312" cy="184312"/>
            </a:xfrm>
            <a:prstGeom prst="ellipse">
              <a:avLst/>
            </a:prstGeom>
            <a:solidFill>
              <a:srgbClr val="0033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 LT Std 45 Light" panose="020B0403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89" name="Picture 88" descr="A picture containing icon&#10;&#10;Description automatically generated">
            <a:extLst>
              <a:ext uri="{FF2B5EF4-FFF2-40B4-BE49-F238E27FC236}">
                <a16:creationId xmlns:a16="http://schemas.microsoft.com/office/drawing/2014/main" id="{2AC7687E-EE2A-634B-9C72-DA5573119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29" y="4553112"/>
            <a:ext cx="334235" cy="184578"/>
          </a:xfrm>
          <a:prstGeom prst="rect">
            <a:avLst/>
          </a:prstGeom>
        </p:spPr>
      </p:pic>
      <p:pic>
        <p:nvPicPr>
          <p:cNvPr id="90" name="Picture 89" descr="A picture containing icon&#10;&#10;Description automatically generated">
            <a:extLst>
              <a:ext uri="{FF2B5EF4-FFF2-40B4-BE49-F238E27FC236}">
                <a16:creationId xmlns:a16="http://schemas.microsoft.com/office/drawing/2014/main" id="{D83C5EF3-7C4F-ED40-9E48-3DDFC1C55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83" y="4561723"/>
            <a:ext cx="347782" cy="192059"/>
          </a:xfrm>
          <a:prstGeom prst="rect">
            <a:avLst/>
          </a:prstGeom>
        </p:spPr>
      </p:pic>
      <p:pic>
        <p:nvPicPr>
          <p:cNvPr id="91" name="Picture 90" descr="A picture containing icon&#10;&#10;Description automatically generated">
            <a:extLst>
              <a:ext uri="{FF2B5EF4-FFF2-40B4-BE49-F238E27FC236}">
                <a16:creationId xmlns:a16="http://schemas.microsoft.com/office/drawing/2014/main" id="{7476A3C9-3878-0843-A9F2-6A3ADF0DA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334" y="4530702"/>
            <a:ext cx="351765" cy="194259"/>
          </a:xfrm>
          <a:prstGeom prst="rect">
            <a:avLst/>
          </a:prstGeom>
        </p:spPr>
      </p:pic>
      <p:pic>
        <p:nvPicPr>
          <p:cNvPr id="92" name="Picture 91" descr="A picture containing icon&#10;&#10;Description automatically generated">
            <a:extLst>
              <a:ext uri="{FF2B5EF4-FFF2-40B4-BE49-F238E27FC236}">
                <a16:creationId xmlns:a16="http://schemas.microsoft.com/office/drawing/2014/main" id="{1FA014B5-D2C1-784D-9A39-D694C770E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65" y="4593519"/>
            <a:ext cx="524077" cy="142072"/>
          </a:xfrm>
          <a:prstGeom prst="rect">
            <a:avLst/>
          </a:prstGeom>
        </p:spPr>
      </p:pic>
      <p:pic>
        <p:nvPicPr>
          <p:cNvPr id="93" name="Picture 92" descr="A blue and yellow circle with black text on it&#10;&#10;Description automatically generated with low confidence">
            <a:extLst>
              <a:ext uri="{FF2B5EF4-FFF2-40B4-BE49-F238E27FC236}">
                <a16:creationId xmlns:a16="http://schemas.microsoft.com/office/drawing/2014/main" id="{FE3A3AEF-3DAF-9E47-A756-6ED8378A0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44" y="4595003"/>
            <a:ext cx="460188" cy="142071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4A83DBF2-C5ED-B443-8C6B-B1D286BBA538}"/>
              </a:ext>
            </a:extLst>
          </p:cNvPr>
          <p:cNvGrpSpPr/>
          <p:nvPr/>
        </p:nvGrpSpPr>
        <p:grpSpPr>
          <a:xfrm>
            <a:off x="8152155" y="5251267"/>
            <a:ext cx="1410200" cy="149526"/>
            <a:chOff x="9073219" y="6929093"/>
            <a:chExt cx="1410200" cy="149526"/>
          </a:xfrm>
        </p:grpSpPr>
        <p:sp>
          <p:nvSpPr>
            <p:cNvPr id="96" name="AutoShape 8">
              <a:extLst>
                <a:ext uri="{FF2B5EF4-FFF2-40B4-BE49-F238E27FC236}">
                  <a16:creationId xmlns:a16="http://schemas.microsoft.com/office/drawing/2014/main" id="{A5AECCBF-034A-BD42-AD72-B4CB5BEA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219" y="6929093"/>
              <a:ext cx="1410200" cy="149526"/>
            </a:xfrm>
            <a:prstGeom prst="roundRect">
              <a:avLst>
                <a:gd name="adj" fmla="val 50000"/>
              </a:avLst>
            </a:prstGeom>
            <a:solidFill>
              <a:srgbClr val="F4A74B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spcAft>
                  <a:spcPts val="300"/>
                </a:spcAft>
                <a:defRPr/>
              </a:pPr>
              <a:endParaRPr lang="es-ES" sz="800">
                <a:solidFill>
                  <a:srgbClr val="00338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  <a:sym typeface="Gill Sans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8F087EF-94F6-EC46-9066-3B1682ED1791}"/>
                </a:ext>
              </a:extLst>
            </p:cNvPr>
            <p:cNvSpPr txBox="1"/>
            <p:nvPr/>
          </p:nvSpPr>
          <p:spPr>
            <a:xfrm>
              <a:off x="9415052" y="6942408"/>
              <a:ext cx="721351" cy="123111"/>
            </a:xfrm>
            <a:prstGeom prst="rect">
              <a:avLst/>
            </a:prstGeom>
            <a:noFill/>
          </p:spPr>
          <p:txBody>
            <a:bodyPr wrap="none" lIns="0" tIns="0" rIns="0" bIns="0" rtlCol="1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800" b="1">
                  <a:solidFill>
                    <a:prstClr val="white"/>
                  </a:solidFill>
                  <a:ea typeface="Open Sans" pitchFamily="34" charset="0"/>
                </a:rPr>
                <a:t>Where we are !</a:t>
              </a:r>
              <a:endParaRPr lang="x-none" sz="800" b="1">
                <a:solidFill>
                  <a:prstClr val="white"/>
                </a:solidFill>
                <a:ea typeface="Open Sans" pitchFamily="34" charset="0"/>
              </a:endParaRP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E37630-EA06-2D49-82DA-A9391E12790D}"/>
              </a:ext>
            </a:extLst>
          </p:cNvPr>
          <p:cNvCxnSpPr>
            <a:cxnSpLocks/>
          </p:cNvCxnSpPr>
          <p:nvPr/>
        </p:nvCxnSpPr>
        <p:spPr>
          <a:xfrm>
            <a:off x="2342785" y="5192313"/>
            <a:ext cx="939134" cy="0"/>
          </a:xfrm>
          <a:prstGeom prst="straightConnector1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stealth"/>
            <a:tailEnd type="stealth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DC359A0-4880-9149-801A-197200D5D6D1}"/>
              </a:ext>
            </a:extLst>
          </p:cNvPr>
          <p:cNvCxnSpPr>
            <a:cxnSpLocks/>
          </p:cNvCxnSpPr>
          <p:nvPr/>
        </p:nvCxnSpPr>
        <p:spPr>
          <a:xfrm>
            <a:off x="3292429" y="5192313"/>
            <a:ext cx="2013118" cy="0"/>
          </a:xfrm>
          <a:prstGeom prst="straightConnector1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stealth"/>
            <a:tailEnd type="stealth"/>
          </a:ln>
          <a:effectLst/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5C862EA-7E07-4049-B2B4-613DF261FFC3}"/>
              </a:ext>
            </a:extLst>
          </p:cNvPr>
          <p:cNvCxnSpPr>
            <a:cxnSpLocks/>
          </p:cNvCxnSpPr>
          <p:nvPr/>
        </p:nvCxnSpPr>
        <p:spPr>
          <a:xfrm>
            <a:off x="5323626" y="5192313"/>
            <a:ext cx="2435873" cy="0"/>
          </a:xfrm>
          <a:prstGeom prst="straightConnector1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  <a:headEnd type="stealth"/>
            <a:tailEnd type="stealth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BBD1077-609C-7440-9FE3-4D2A9FAA2ABB}"/>
              </a:ext>
            </a:extLst>
          </p:cNvPr>
          <p:cNvCxnSpPr>
            <a:cxnSpLocks/>
          </p:cNvCxnSpPr>
          <p:nvPr/>
        </p:nvCxnSpPr>
        <p:spPr>
          <a:xfrm>
            <a:off x="7792149" y="5192313"/>
            <a:ext cx="2214430" cy="0"/>
          </a:xfrm>
          <a:prstGeom prst="straightConnector1">
            <a:avLst/>
          </a:prstGeom>
          <a:noFill/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  <a:headEnd type="stealth"/>
            <a:tailEnd type="stealth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E21F913-7A5E-BE45-8BD9-450F3A3A6CBC}"/>
              </a:ext>
            </a:extLst>
          </p:cNvPr>
          <p:cNvSpPr txBox="1"/>
          <p:nvPr/>
        </p:nvSpPr>
        <p:spPr>
          <a:xfrm>
            <a:off x="2574845" y="5008208"/>
            <a:ext cx="508152" cy="153888"/>
          </a:xfrm>
          <a:prstGeom prst="rect">
            <a:avLst/>
          </a:prstGeom>
          <a:noFill/>
        </p:spPr>
        <p:txBody>
          <a:bodyPr wrap="none" lIns="0" tIns="0" rIns="0" bIns="0" rtlCol="1" anchor="t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  <a:ea typeface="Open Sans" pitchFamily="34" charset="0"/>
                <a:cs typeface="Open Sans" pitchFamily="34" charset="0"/>
              </a:rPr>
              <a:t>2 Weeks</a:t>
            </a:r>
            <a:endParaRPr lang="x-none" sz="1000" b="1">
              <a:solidFill>
                <a:srgbClr val="C00000"/>
              </a:solidFill>
              <a:ea typeface="Open Sans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04A9B7D-EE16-9B4B-82A9-D68B8A07EF4B}"/>
              </a:ext>
            </a:extLst>
          </p:cNvPr>
          <p:cNvSpPr/>
          <p:nvPr/>
        </p:nvSpPr>
        <p:spPr>
          <a:xfrm>
            <a:off x="1554885" y="5088246"/>
            <a:ext cx="494073" cy="264670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  <a:ea typeface="Open Sans Light" panose="020B0306030504020204" pitchFamily="34" charset="0"/>
                <a:cs typeface="Lato Regular"/>
              </a:rPr>
              <a:t>Start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3E947C-B444-F74D-BB70-E9ADC5455D7D}"/>
              </a:ext>
            </a:extLst>
          </p:cNvPr>
          <p:cNvSpPr/>
          <p:nvPr/>
        </p:nvSpPr>
        <p:spPr>
          <a:xfrm>
            <a:off x="9986679" y="5088246"/>
            <a:ext cx="444381" cy="264670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  <a:ea typeface="Open Sans Light" panose="020B0306030504020204" pitchFamily="34" charset="0"/>
                <a:cs typeface="Lato Regular"/>
              </a:rPr>
              <a:t>End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637E9A3-10BC-1041-9CF9-398BDEE909C9}"/>
              </a:ext>
            </a:extLst>
          </p:cNvPr>
          <p:cNvSpPr txBox="1"/>
          <p:nvPr/>
        </p:nvSpPr>
        <p:spPr>
          <a:xfrm>
            <a:off x="4072964" y="5008208"/>
            <a:ext cx="452047" cy="153888"/>
          </a:xfrm>
          <a:prstGeom prst="rect">
            <a:avLst/>
          </a:prstGeom>
          <a:noFill/>
        </p:spPr>
        <p:txBody>
          <a:bodyPr wrap="none" lIns="0" tIns="0" rIns="0" bIns="0" rtlCol="1" anchor="t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</a:rPr>
              <a:t>2 Weeks</a:t>
            </a:r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DA2F273-2FFC-A74B-8B79-6B353EA4A34E}"/>
              </a:ext>
            </a:extLst>
          </p:cNvPr>
          <p:cNvSpPr txBox="1"/>
          <p:nvPr/>
        </p:nvSpPr>
        <p:spPr>
          <a:xfrm>
            <a:off x="6215200" y="5008208"/>
            <a:ext cx="508152" cy="153888"/>
          </a:xfrm>
          <a:prstGeom prst="rect">
            <a:avLst/>
          </a:prstGeom>
          <a:noFill/>
        </p:spPr>
        <p:txBody>
          <a:bodyPr wrap="none" lIns="0" tIns="0" rIns="0" bIns="0" rtlCol="1" anchor="t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  <a:ea typeface="Open Sans" pitchFamily="34" charset="0"/>
                <a:cs typeface="Open Sans" pitchFamily="34" charset="0"/>
              </a:rPr>
              <a:t>3 Weeks</a:t>
            </a:r>
            <a:endParaRPr lang="x-none" sz="1000" b="1">
              <a:solidFill>
                <a:srgbClr val="C00000"/>
              </a:solidFill>
              <a:ea typeface="Open Sans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E8E0886-F765-744E-8FA6-264458D8B69E}"/>
              </a:ext>
            </a:extLst>
          </p:cNvPr>
          <p:cNvSpPr txBox="1"/>
          <p:nvPr/>
        </p:nvSpPr>
        <p:spPr>
          <a:xfrm>
            <a:off x="8663806" y="5008208"/>
            <a:ext cx="508152" cy="153888"/>
          </a:xfrm>
          <a:prstGeom prst="rect">
            <a:avLst/>
          </a:prstGeom>
          <a:noFill/>
        </p:spPr>
        <p:txBody>
          <a:bodyPr wrap="none" lIns="0" tIns="0" rIns="0" bIns="0" rtlCol="1" anchor="t" anchorCtr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000" b="1">
                <a:solidFill>
                  <a:srgbClr val="C00000"/>
                </a:solidFill>
                <a:ea typeface="Open Sans" pitchFamily="34" charset="0"/>
                <a:cs typeface="Open Sans" pitchFamily="34" charset="0"/>
              </a:rPr>
              <a:t>2 Weeks</a:t>
            </a:r>
            <a:endParaRPr lang="x-none" sz="1000" b="1">
              <a:solidFill>
                <a:srgbClr val="C00000"/>
              </a:solidFill>
              <a:ea typeface="Open Sans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DF2276A-173B-AA40-878E-4C62CA8FE25C}"/>
              </a:ext>
            </a:extLst>
          </p:cNvPr>
          <p:cNvGrpSpPr/>
          <p:nvPr/>
        </p:nvGrpSpPr>
        <p:grpSpPr>
          <a:xfrm>
            <a:off x="5859672" y="5251267"/>
            <a:ext cx="1410200" cy="149526"/>
            <a:chOff x="9073219" y="6929093"/>
            <a:chExt cx="1410200" cy="149526"/>
          </a:xfrm>
          <a:solidFill>
            <a:srgbClr val="00B050"/>
          </a:solidFill>
        </p:grpSpPr>
        <p:sp>
          <p:nvSpPr>
            <p:cNvPr id="109" name="AutoShape 8">
              <a:extLst>
                <a:ext uri="{FF2B5EF4-FFF2-40B4-BE49-F238E27FC236}">
                  <a16:creationId xmlns:a16="http://schemas.microsoft.com/office/drawing/2014/main" id="{7CFD96DC-1F29-0F4A-9ED9-106573433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219" y="6929093"/>
              <a:ext cx="1410200" cy="149526"/>
            </a:xfrm>
            <a:prstGeom prst="roundRect">
              <a:avLst>
                <a:gd name="adj" fmla="val 50000"/>
              </a:avLst>
            </a:pr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spcAft>
                  <a:spcPts val="300"/>
                </a:spcAft>
                <a:defRPr/>
              </a:pPr>
              <a:endParaRPr lang="es-ES" sz="800">
                <a:solidFill>
                  <a:srgbClr val="00338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  <a:sym typeface="Gill Sans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3BC836B-E0A2-8A41-966D-6C9F56F81D0B}"/>
                </a:ext>
              </a:extLst>
            </p:cNvPr>
            <p:cNvSpPr txBox="1"/>
            <p:nvPr/>
          </p:nvSpPr>
          <p:spPr>
            <a:xfrm>
              <a:off x="9523255" y="6942408"/>
              <a:ext cx="504945" cy="123111"/>
            </a:xfrm>
            <a:prstGeom prst="rect">
              <a:avLst/>
            </a:prstGeom>
            <a:noFill/>
          </p:spPr>
          <p:txBody>
            <a:bodyPr wrap="none" lIns="0" tIns="0" rIns="0" bIns="0" rtlCol="1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800" b="1">
                  <a:solidFill>
                    <a:prstClr val="white"/>
                  </a:solidFill>
                  <a:ea typeface="Open Sans" pitchFamily="34" charset="0"/>
                </a:rPr>
                <a:t>Completed</a:t>
              </a:r>
              <a:endParaRPr lang="x-none" sz="800" b="1">
                <a:solidFill>
                  <a:prstClr val="white"/>
                </a:solidFill>
                <a:ea typeface="Open Sans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EBA3B73-445D-3940-AC4A-19F4E76E50BE}"/>
              </a:ext>
            </a:extLst>
          </p:cNvPr>
          <p:cNvGrpSpPr/>
          <p:nvPr/>
        </p:nvGrpSpPr>
        <p:grpSpPr>
          <a:xfrm>
            <a:off x="3585633" y="5251267"/>
            <a:ext cx="1410200" cy="149526"/>
            <a:chOff x="9073219" y="6929093"/>
            <a:chExt cx="1410200" cy="149526"/>
          </a:xfrm>
          <a:solidFill>
            <a:srgbClr val="00B050"/>
          </a:solidFill>
        </p:grpSpPr>
        <p:sp>
          <p:nvSpPr>
            <p:cNvPr id="112" name="AutoShape 8">
              <a:extLst>
                <a:ext uri="{FF2B5EF4-FFF2-40B4-BE49-F238E27FC236}">
                  <a16:creationId xmlns:a16="http://schemas.microsoft.com/office/drawing/2014/main" id="{3ECA1B87-1FE9-E149-BD0C-8A3159AD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219" y="6929093"/>
              <a:ext cx="1410200" cy="149526"/>
            </a:xfrm>
            <a:prstGeom prst="roundRect">
              <a:avLst>
                <a:gd name="adj" fmla="val 50000"/>
              </a:avLst>
            </a:pr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spcAft>
                  <a:spcPts val="300"/>
                </a:spcAft>
                <a:defRPr/>
              </a:pPr>
              <a:endParaRPr lang="es-ES" sz="800">
                <a:solidFill>
                  <a:srgbClr val="00338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  <a:sym typeface="Gill Sans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FAD8A6B-BDBB-CF46-BB7A-DBE0C8F10EAB}"/>
                </a:ext>
              </a:extLst>
            </p:cNvPr>
            <p:cNvSpPr txBox="1"/>
            <p:nvPr/>
          </p:nvSpPr>
          <p:spPr>
            <a:xfrm>
              <a:off x="9523255" y="6942408"/>
              <a:ext cx="504945" cy="123111"/>
            </a:xfrm>
            <a:prstGeom prst="rect">
              <a:avLst/>
            </a:prstGeom>
            <a:noFill/>
          </p:spPr>
          <p:txBody>
            <a:bodyPr wrap="none" lIns="0" tIns="0" rIns="0" bIns="0" rtlCol="1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800" b="1">
                  <a:solidFill>
                    <a:prstClr val="white"/>
                  </a:solidFill>
                  <a:ea typeface="Open Sans" pitchFamily="34" charset="0"/>
                </a:rPr>
                <a:t>Completed</a:t>
              </a:r>
              <a:endParaRPr lang="x-none" sz="800" b="1">
                <a:solidFill>
                  <a:prstClr val="white"/>
                </a:solidFill>
                <a:ea typeface="Open Sans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D91BBB3-070F-9E4A-A259-0092598D40D3}"/>
              </a:ext>
            </a:extLst>
          </p:cNvPr>
          <p:cNvGrpSpPr/>
          <p:nvPr/>
        </p:nvGrpSpPr>
        <p:grpSpPr>
          <a:xfrm>
            <a:off x="2450524" y="5251267"/>
            <a:ext cx="723656" cy="149526"/>
            <a:chOff x="9073219" y="6929093"/>
            <a:chExt cx="1410200" cy="149526"/>
          </a:xfrm>
          <a:solidFill>
            <a:srgbClr val="00B050"/>
          </a:solidFill>
        </p:grpSpPr>
        <p:sp>
          <p:nvSpPr>
            <p:cNvPr id="115" name="AutoShape 8">
              <a:extLst>
                <a:ext uri="{FF2B5EF4-FFF2-40B4-BE49-F238E27FC236}">
                  <a16:creationId xmlns:a16="http://schemas.microsoft.com/office/drawing/2014/main" id="{18C3F370-9F0D-6346-A64C-A28EC8C22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219" y="6929093"/>
              <a:ext cx="1410200" cy="149526"/>
            </a:xfrm>
            <a:prstGeom prst="roundRect">
              <a:avLst>
                <a:gd name="adj" fmla="val 50000"/>
              </a:avLst>
            </a:prstGeom>
            <a:grpFill/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>
                <a:spcAft>
                  <a:spcPts val="300"/>
                </a:spcAft>
                <a:defRPr/>
              </a:pPr>
              <a:endParaRPr lang="es-ES" sz="800">
                <a:solidFill>
                  <a:srgbClr val="00338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Gill Sans" charset="0"/>
                <a:sym typeface="Gill Sans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D72C054-9F48-984C-B1B7-5D2F98C44685}"/>
                </a:ext>
              </a:extLst>
            </p:cNvPr>
            <p:cNvSpPr txBox="1"/>
            <p:nvPr/>
          </p:nvSpPr>
          <p:spPr>
            <a:xfrm>
              <a:off x="9283733" y="6942408"/>
              <a:ext cx="983994" cy="123111"/>
            </a:xfrm>
            <a:prstGeom prst="rect">
              <a:avLst/>
            </a:prstGeom>
            <a:noFill/>
          </p:spPr>
          <p:txBody>
            <a:bodyPr wrap="none" lIns="0" tIns="0" rIns="0" bIns="0" rtlCol="1" anchor="ctr" anchorCtr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800" b="1">
                  <a:solidFill>
                    <a:prstClr val="white"/>
                  </a:solidFill>
                  <a:ea typeface="Open Sans" pitchFamily="34" charset="0"/>
                </a:rPr>
                <a:t>Completed</a:t>
              </a:r>
              <a:endParaRPr lang="x-none" sz="800" b="1">
                <a:solidFill>
                  <a:prstClr val="white"/>
                </a:solidFill>
                <a:ea typeface="Open Sans" pitchFamily="34" charset="0"/>
              </a:endParaRPr>
            </a:p>
          </p:txBody>
        </p:sp>
      </p:grpSp>
      <p:pic>
        <p:nvPicPr>
          <p:cNvPr id="117" name="Picture 17" descr="Icon&#10;&#10;Description automatically generated">
            <a:extLst>
              <a:ext uri="{FF2B5EF4-FFF2-40B4-BE49-F238E27FC236}">
                <a16:creationId xmlns:a16="http://schemas.microsoft.com/office/drawing/2014/main" id="{918C2557-B043-404D-A489-D22D97ACF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654" y="4517808"/>
            <a:ext cx="640977" cy="3074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8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D7F37F-D3D9-2840-A1A1-5A9044BE6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056" y="4498747"/>
            <a:ext cx="680290" cy="2888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9" name="object 39">
            <a:extLst>
              <a:ext uri="{FF2B5EF4-FFF2-40B4-BE49-F238E27FC236}">
                <a16:creationId xmlns:a16="http://schemas.microsoft.com/office/drawing/2014/main" id="{FE53A38E-5832-6245-96F6-11B514F9791F}"/>
              </a:ext>
            </a:extLst>
          </p:cNvPr>
          <p:cNvSpPr txBox="1"/>
          <p:nvPr/>
        </p:nvSpPr>
        <p:spPr>
          <a:xfrm>
            <a:off x="7845811" y="3365661"/>
            <a:ext cx="94285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4" algn="r"/>
            <a:r>
              <a:rPr lang="en-US" sz="800" spc="-42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Project </a:t>
            </a:r>
          </a:p>
          <a:p>
            <a:pPr marL="13334" algn="r"/>
            <a:r>
              <a:rPr lang="en-US" sz="800" spc="-42">
                <a:solidFill>
                  <a:schemeClr val="tx2">
                    <a:lumMod val="60000"/>
                    <a:lumOff val="40000"/>
                  </a:schemeClr>
                </a:solidFill>
                <a:latin typeface="Univers LT Std 45 Light" panose="020B0403020202020204" pitchFamily="34" charset="0"/>
                <a:cs typeface="Arial" panose="020B0604020202020204" pitchFamily="34" charset="0"/>
              </a:rPr>
              <a:t>Presentation</a:t>
            </a:r>
            <a:endParaRPr sz="800">
              <a:solidFill>
                <a:schemeClr val="tx2">
                  <a:lumMod val="60000"/>
                  <a:lumOff val="40000"/>
                </a:schemeClr>
              </a:solidFill>
              <a:latin typeface="Univers LT Std 45 Light" panose="020B04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3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Data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sp>
        <p:nvSpPr>
          <p:cNvPr id="145" name="Google Shape;194;p41">
            <a:extLst>
              <a:ext uri="{FF2B5EF4-FFF2-40B4-BE49-F238E27FC236}">
                <a16:creationId xmlns:a16="http://schemas.microsoft.com/office/drawing/2014/main" id="{57B37A6C-C9E6-F440-80EA-B6164906D20C}"/>
              </a:ext>
            </a:extLst>
          </p:cNvPr>
          <p:cNvSpPr txBox="1">
            <a:spLocks/>
          </p:cNvSpPr>
          <p:nvPr/>
        </p:nvSpPr>
        <p:spPr>
          <a:xfrm>
            <a:off x="809839" y="766693"/>
            <a:ext cx="3548716" cy="353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buFont typeface="Arial" pitchFamily="34" charset="0"/>
              <a:buNone/>
              <a:defRPr kumimoji="0" lang="en-US" sz="2993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1pPr>
            <a:lvl2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Font typeface="Arial" pitchFamily="34" charset="0"/>
              <a:buNone/>
              <a:defRPr kumimoji="0" lang="en-US" sz="235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2pPr>
            <a:lvl3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buClr>
                <a:srgbClr val="97989A"/>
              </a:buClr>
              <a:buFont typeface="Arial" pitchFamily="34" charset="0"/>
              <a:buNone/>
              <a:defRPr kumimoji="0" lang="en-US" sz="108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3pPr>
            <a:lvl4pPr marL="0" indent="0" algn="l" defTabSz="967121" rtl="0" eaLnBrk="1" latinLnBrk="0" hangingPunct="1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97989A"/>
              </a:buClr>
              <a:buSzPct val="85000"/>
              <a:buFont typeface="Wingdings" pitchFamily="2" charset="2"/>
              <a:buNone/>
              <a:defRPr kumimoji="0" lang="en-US" sz="816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4pPr>
            <a:lvl5pPr marL="0" indent="0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89A"/>
              </a:buClr>
              <a:buFont typeface="Univers 45 Light" pitchFamily="2" charset="0"/>
              <a:buNone/>
              <a:defRPr kumimoji="0" lang="en-GB" sz="816" b="0" i="1" u="none" strike="noStrike" kern="1200" cap="none" spc="0" normalizeH="0" baseline="0" noProof="0" dirty="0" smtClean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Univers 45 Light" pitchFamily="2" charset="0"/>
                <a:ea typeface="+mn-ea"/>
                <a:cs typeface="Arial" pitchFamily="34" charset="0"/>
              </a:defRPr>
            </a:lvl5pPr>
            <a:lvl6pPr marL="0" indent="0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97989A"/>
              </a:buClr>
              <a:buSzPct val="85000"/>
              <a:buFont typeface="Wingdings" pitchFamily="2" charset="2"/>
              <a:buNone/>
              <a:defRPr sz="816" kern="120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6pPr>
            <a:lvl7pPr marL="120947" indent="-120947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00338D"/>
              </a:buClr>
              <a:buSzPct val="100000"/>
              <a:buFont typeface="Univers 45 Light" pitchFamily="2" charset="0"/>
              <a:buChar char="•"/>
              <a:defRPr sz="816" kern="1200" baseline="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7pPr>
            <a:lvl8pPr marL="244773" indent="-118067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00338D"/>
              </a:buClr>
              <a:buSzPct val="100000"/>
              <a:buFont typeface="Univers 45 Light" pitchFamily="2" charset="0"/>
              <a:buChar char="–"/>
              <a:defRPr sz="816" kern="1200" baseline="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8pPr>
            <a:lvl9pPr marL="357080" indent="-109428" algn="l" defTabSz="96712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44"/>
              </a:spcAft>
              <a:buClr>
                <a:srgbClr val="00338D"/>
              </a:buClr>
              <a:buSzPct val="100000"/>
              <a:buFont typeface="Univers 45 Light" pitchFamily="2" charset="0"/>
              <a:buChar char="•"/>
              <a:defRPr sz="816" kern="1200" baseline="0">
                <a:solidFill>
                  <a:schemeClr val="tx1"/>
                </a:solidFill>
                <a:latin typeface="Univers 45 Light" pitchFamily="2" charset="0"/>
                <a:ea typeface="+mn-ea"/>
                <a:cs typeface="+mn-cs"/>
              </a:defRPr>
            </a:lvl9pPr>
          </a:lstStyle>
          <a:p>
            <a:pPr marL="914400" indent="-457200">
              <a:spcBef>
                <a:spcPts val="600"/>
              </a:spcBef>
              <a:spcAft>
                <a:spcPts val="1200"/>
              </a:spcAft>
              <a:buClr>
                <a:schemeClr val="tx2"/>
              </a:buClr>
            </a:pPr>
            <a:endParaRPr lang="en-US" sz="1600" b="0" dirty="0">
              <a:solidFill>
                <a:schemeClr val="accent1"/>
              </a:solidFill>
              <a:latin typeface="+mn-lt"/>
            </a:endParaRPr>
          </a:p>
          <a:p>
            <a:pPr marL="1143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ts val="1800"/>
            </a:pPr>
            <a:r>
              <a:rPr lang="en-US" sz="1600" b="0" dirty="0">
                <a:solidFill>
                  <a:schemeClr val="accent1"/>
                </a:solidFill>
                <a:latin typeface="+mn-lt"/>
              </a:rPr>
              <a:t>Combines 5 popular heart disease datasets already available independently:</a:t>
            </a:r>
          </a:p>
          <a:p>
            <a:pPr marL="457200" lvl="1" indent="-342900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SzPts val="1800"/>
              <a:buFont typeface="Wingdings" pitchFamily="2" charset="2"/>
              <a:buChar char="ü"/>
            </a:pPr>
            <a:r>
              <a:rPr lang="en-US" sz="1600" b="0" dirty="0">
                <a:solidFill>
                  <a:schemeClr val="accent1"/>
                </a:solidFill>
                <a:latin typeface="+mn-lt"/>
              </a:rPr>
              <a:t>Cleveland</a:t>
            </a:r>
          </a:p>
          <a:p>
            <a:pPr marL="457200" lvl="1" indent="-342900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SzPts val="1800"/>
              <a:buFont typeface="Wingdings" pitchFamily="2" charset="2"/>
              <a:buChar char="ü"/>
            </a:pPr>
            <a:r>
              <a:rPr lang="en-US" sz="1600" b="0" dirty="0">
                <a:solidFill>
                  <a:schemeClr val="accent1"/>
                </a:solidFill>
                <a:latin typeface="+mn-lt"/>
              </a:rPr>
              <a:t>Hungarian</a:t>
            </a:r>
          </a:p>
          <a:p>
            <a:pPr marL="457200" lvl="1" indent="-342900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SzPts val="1800"/>
              <a:buFont typeface="Wingdings" pitchFamily="2" charset="2"/>
              <a:buChar char="ü"/>
            </a:pPr>
            <a:r>
              <a:rPr lang="en-US" sz="1600" b="0" dirty="0">
                <a:solidFill>
                  <a:schemeClr val="accent1"/>
                </a:solidFill>
                <a:latin typeface="+mn-lt"/>
              </a:rPr>
              <a:t>Switzerland</a:t>
            </a:r>
          </a:p>
          <a:p>
            <a:pPr marL="457200" lvl="1" indent="-342900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SzPts val="1800"/>
              <a:buFont typeface="Wingdings" pitchFamily="2" charset="2"/>
              <a:buChar char="ü"/>
            </a:pPr>
            <a:r>
              <a:rPr lang="en-US" sz="1600" b="0" dirty="0">
                <a:solidFill>
                  <a:schemeClr val="accent1"/>
                </a:solidFill>
                <a:latin typeface="+mn-lt"/>
              </a:rPr>
              <a:t>Long Beach, VA</a:t>
            </a:r>
          </a:p>
          <a:p>
            <a:pPr marL="457200" lvl="1" indent="-342900"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  <a:buSzPts val="1800"/>
              <a:buFont typeface="Wingdings" pitchFamily="2" charset="2"/>
              <a:buChar char="ü"/>
            </a:pPr>
            <a:r>
              <a:rPr lang="en-US" sz="1600" b="0" dirty="0" err="1">
                <a:solidFill>
                  <a:schemeClr val="accent1"/>
                </a:solidFill>
                <a:latin typeface="+mn-lt"/>
              </a:rPr>
              <a:t>Statlog</a:t>
            </a:r>
            <a:r>
              <a:rPr lang="en-US" sz="1600" b="0" dirty="0">
                <a:solidFill>
                  <a:schemeClr val="accent1"/>
                </a:solidFill>
                <a:latin typeface="+mn-lt"/>
              </a:rPr>
              <a:t> (Heart) Data Set.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00559E4-1071-7248-B9CC-B3BE9D4D998E}"/>
              </a:ext>
            </a:extLst>
          </p:cNvPr>
          <p:cNvSpPr/>
          <p:nvPr/>
        </p:nvSpPr>
        <p:spPr>
          <a:xfrm>
            <a:off x="800414" y="4444719"/>
            <a:ext cx="3339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>
              <a:spcAft>
                <a:spcPts val="1200"/>
              </a:spcAft>
              <a:buClr>
                <a:srgbClr val="C00000"/>
              </a:buClr>
              <a:buSzPts val="1800"/>
            </a:pPr>
            <a:r>
              <a:rPr lang="en-US" sz="1600" dirty="0">
                <a:solidFill>
                  <a:schemeClr val="accent1"/>
                </a:solidFill>
              </a:rPr>
              <a:t>Largest curated heart disease dataset available so far for research purposes (</a:t>
            </a:r>
            <a:r>
              <a:rPr lang="en-US" sz="1600" u="sng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IEEEDataPort</a:t>
            </a:r>
            <a:r>
              <a:rPr lang="en-US" sz="1600" dirty="0">
                <a:solidFill>
                  <a:schemeClr val="accent1"/>
                </a:solidFill>
              </a:rPr>
              <a:t>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3F5F0-DF90-BC46-93A9-692A2F5EFB5B}"/>
              </a:ext>
            </a:extLst>
          </p:cNvPr>
          <p:cNvSpPr/>
          <p:nvPr/>
        </p:nvSpPr>
        <p:spPr>
          <a:xfrm>
            <a:off x="5566238" y="5649734"/>
            <a:ext cx="4682692" cy="3681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lv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 sz="1600" i="1" dirty="0">
                <a:solidFill>
                  <a:schemeClr val="accent1"/>
                </a:solidFill>
              </a:rPr>
              <a:t>Assumption: Data was curated properly from source.</a:t>
            </a:r>
          </a:p>
        </p:txBody>
      </p:sp>
      <p:grpSp>
        <p:nvGrpSpPr>
          <p:cNvPr id="57" name="Group 6">
            <a:extLst>
              <a:ext uri="{FF2B5EF4-FFF2-40B4-BE49-F238E27FC236}">
                <a16:creationId xmlns:a16="http://schemas.microsoft.com/office/drawing/2014/main" id="{C41ABB8E-E2FE-C846-8395-77F0F5E5011D}"/>
              </a:ext>
            </a:extLst>
          </p:cNvPr>
          <p:cNvGrpSpPr>
            <a:grpSpLocks/>
          </p:cNvGrpSpPr>
          <p:nvPr/>
        </p:nvGrpSpPr>
        <p:grpSpPr bwMode="auto">
          <a:xfrm>
            <a:off x="7851454" y="1429008"/>
            <a:ext cx="802105" cy="762283"/>
            <a:chOff x="2608" y="2115"/>
            <a:chExt cx="635" cy="635"/>
          </a:xfrm>
        </p:grpSpPr>
        <p:pic>
          <p:nvPicPr>
            <p:cNvPr id="58" name="Picture 7">
              <a:extLst>
                <a:ext uri="{FF2B5EF4-FFF2-40B4-BE49-F238E27FC236}">
                  <a16:creationId xmlns:a16="http://schemas.microsoft.com/office/drawing/2014/main" id="{78069104-AAF9-284B-9EC8-8A124692E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769" y="2269"/>
              <a:ext cx="28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ctangle 9">
              <a:extLst>
                <a:ext uri="{FF2B5EF4-FFF2-40B4-BE49-F238E27FC236}">
                  <a16:creationId xmlns:a16="http://schemas.microsoft.com/office/drawing/2014/main" id="{821B0B53-F234-614A-ABB8-A84C65A8B6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08" y="2115"/>
              <a:ext cx="635" cy="635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buClr>
                  <a:srgbClr val="FDB913"/>
                </a:buClr>
                <a:buSzPct val="100000"/>
                <a:buFont typeface="Wingdings" charset="2"/>
                <a:buChar char="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buClr>
                  <a:srgbClr val="666666"/>
                </a:buClr>
                <a:buSzPct val="80000"/>
                <a:buFont typeface="Wingdings" charset="2"/>
                <a:buChar char="n"/>
                <a:defRPr sz="1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x-none" sz="874">
                <a:latin typeface="Univers for KPMG" charset="0"/>
                <a:ea typeface="Univers for KPMG" charset="0"/>
                <a:cs typeface="Univers for KPMG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CB6FBC-53FB-114D-83FB-C6E52E5EF77C}"/>
              </a:ext>
            </a:extLst>
          </p:cNvPr>
          <p:cNvGrpSpPr/>
          <p:nvPr/>
        </p:nvGrpSpPr>
        <p:grpSpPr>
          <a:xfrm>
            <a:off x="6909659" y="2196091"/>
            <a:ext cx="388373" cy="300112"/>
            <a:chOff x="6995936" y="3085630"/>
            <a:chExt cx="388373" cy="300112"/>
          </a:xfrm>
        </p:grpSpPr>
        <p:pic>
          <p:nvPicPr>
            <p:cNvPr id="61" name="Picture 19">
              <a:extLst>
                <a:ext uri="{FF2B5EF4-FFF2-40B4-BE49-F238E27FC236}">
                  <a16:creationId xmlns:a16="http://schemas.microsoft.com/office/drawing/2014/main" id="{98DFC2D8-FD59-A04E-A4A7-1E84BDDED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995936" y="3085630"/>
              <a:ext cx="349703" cy="272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20">
              <a:extLst>
                <a:ext uri="{FF2B5EF4-FFF2-40B4-BE49-F238E27FC236}">
                  <a16:creationId xmlns:a16="http://schemas.microsoft.com/office/drawing/2014/main" id="{8AA41A8F-8C08-FB40-9CB9-27180B4D4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7034606" y="3113241"/>
              <a:ext cx="349703" cy="272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A1C0BFE-C78C-3B46-9E2E-AF2F891502E2}"/>
              </a:ext>
            </a:extLst>
          </p:cNvPr>
          <p:cNvGrpSpPr/>
          <p:nvPr/>
        </p:nvGrpSpPr>
        <p:grpSpPr>
          <a:xfrm>
            <a:off x="6864396" y="1627145"/>
            <a:ext cx="608617" cy="299041"/>
            <a:chOff x="6957267" y="2696556"/>
            <a:chExt cx="608617" cy="299041"/>
          </a:xfrm>
        </p:grpSpPr>
        <p:sp>
          <p:nvSpPr>
            <p:cNvPr id="64" name="AutoShape 14">
              <a:extLst>
                <a:ext uri="{FF2B5EF4-FFF2-40B4-BE49-F238E27FC236}">
                  <a16:creationId xmlns:a16="http://schemas.microsoft.com/office/drawing/2014/main" id="{3F9F2326-7D29-CF42-9B2F-DEA549D7643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957267" y="2832336"/>
              <a:ext cx="608617" cy="163261"/>
            </a:xfrm>
            <a:prstGeom prst="rightArrow">
              <a:avLst>
                <a:gd name="adj1" fmla="val 50000"/>
                <a:gd name="adj2" fmla="val 66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buClr>
                  <a:srgbClr val="FDB913"/>
                </a:buClr>
                <a:buSzPct val="100000"/>
                <a:buFont typeface="Wingdings" charset="2"/>
                <a:buChar char="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buClr>
                  <a:srgbClr val="666666"/>
                </a:buClr>
                <a:buSzPct val="80000"/>
                <a:buFont typeface="Wingdings" charset="2"/>
                <a:buChar char="n"/>
                <a:defRPr sz="1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x-none" sz="874">
                <a:latin typeface="Univers for KPMG" charset="0"/>
                <a:ea typeface="Univers for KPMG" charset="0"/>
                <a:cs typeface="Univers for KPMG" charset="0"/>
              </a:endParaRPr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2E69A6AF-07A7-AC49-9BEA-292E759B09E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01324" y="2696556"/>
              <a:ext cx="503023" cy="121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146050" indent="-14446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buClr>
                  <a:srgbClr val="FDB913"/>
                </a:buClr>
                <a:buSzPct val="100000"/>
                <a:buFont typeface="Wingdings" charset="2"/>
                <a:buChar char="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buClr>
                  <a:srgbClr val="666666"/>
                </a:buClr>
                <a:buSzPct val="80000"/>
                <a:buFont typeface="Wingdings" charset="2"/>
                <a:buChar char="n"/>
                <a:defRPr sz="1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buSzPct val="205000"/>
                <a:buFont typeface="Wingdings" charset="2"/>
                <a:buNone/>
              </a:pPr>
              <a:r>
                <a:rPr lang="en-US" altLang="x-none" sz="874" b="1" dirty="0">
                  <a:solidFill>
                    <a:srgbClr val="002060"/>
                  </a:solidFill>
                  <a:latin typeface="Univers for KPMG" charset="0"/>
                  <a:ea typeface="Univers for KPMG" charset="0"/>
                  <a:cs typeface="Univers for KPMG" charset="0"/>
                </a:rPr>
                <a:t>1. Extract</a:t>
              </a:r>
            </a:p>
          </p:txBody>
        </p:sp>
      </p:grpSp>
      <p:pic>
        <p:nvPicPr>
          <p:cNvPr id="66" name="Picture 65" descr="A picture containing icon&#10;&#10;Description automatically generated">
            <a:extLst>
              <a:ext uri="{FF2B5EF4-FFF2-40B4-BE49-F238E27FC236}">
                <a16:creationId xmlns:a16="http://schemas.microsoft.com/office/drawing/2014/main" id="{D9F4B857-FD99-EE49-96D7-06B516BA8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19" y="2234537"/>
            <a:ext cx="1021279" cy="261666"/>
          </a:xfrm>
          <a:prstGeom prst="rect">
            <a:avLst/>
          </a:prstGeom>
        </p:spPr>
      </p:pic>
      <p:sp>
        <p:nvSpPr>
          <p:cNvPr id="67" name="AutoShape 14">
            <a:extLst>
              <a:ext uri="{FF2B5EF4-FFF2-40B4-BE49-F238E27FC236}">
                <a16:creationId xmlns:a16="http://schemas.microsoft.com/office/drawing/2014/main" id="{65DF4670-4497-5D45-880E-0A27A500415D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7981201" y="3210828"/>
            <a:ext cx="415694" cy="163261"/>
          </a:xfrm>
          <a:prstGeom prst="right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buClr>
                <a:srgbClr val="FDB913"/>
              </a:buClr>
              <a:buSzPct val="100000"/>
              <a:buFont typeface="Wingdings" charset="2"/>
              <a:buChar char="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Clr>
                <a:srgbClr val="666666"/>
              </a:buClr>
              <a:buSzPct val="80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buClr>
                <a:srgbClr val="666666"/>
              </a:buClr>
              <a:buSzPct val="80000"/>
              <a:buFont typeface="Arial" charset="0"/>
              <a:buChar char=""/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x-none" sz="874">
              <a:latin typeface="Univers for KPMG" charset="0"/>
              <a:ea typeface="Univers for KPMG" charset="0"/>
              <a:cs typeface="Univers for KPMG" charset="0"/>
            </a:endParaRPr>
          </a:p>
        </p:txBody>
      </p:sp>
      <p:sp>
        <p:nvSpPr>
          <p:cNvPr id="68" name="AutoShape 14">
            <a:extLst>
              <a:ext uri="{FF2B5EF4-FFF2-40B4-BE49-F238E27FC236}">
                <a16:creationId xmlns:a16="http://schemas.microsoft.com/office/drawing/2014/main" id="{60A06515-A261-1B4E-84F6-1B87A3AAF82A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8204216" y="3184441"/>
            <a:ext cx="415694" cy="163261"/>
          </a:xfrm>
          <a:prstGeom prst="right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buClr>
                <a:srgbClr val="FDB913"/>
              </a:buClr>
              <a:buSzPct val="100000"/>
              <a:buFont typeface="Wingdings" charset="2"/>
              <a:buChar char="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Clr>
                <a:srgbClr val="666666"/>
              </a:buClr>
              <a:buSzPct val="80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buClr>
                <a:srgbClr val="666666"/>
              </a:buClr>
              <a:buSzPct val="80000"/>
              <a:buFont typeface="Arial" charset="0"/>
              <a:buChar char=""/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x-none" sz="874">
              <a:latin typeface="Univers for KPMG" charset="0"/>
              <a:ea typeface="Univers for KPMG" charset="0"/>
              <a:cs typeface="Univers for KPMG" charset="0"/>
            </a:endParaRPr>
          </a:p>
        </p:txBody>
      </p:sp>
      <p:sp>
        <p:nvSpPr>
          <p:cNvPr id="69" name="Text Box 10">
            <a:extLst>
              <a:ext uri="{FF2B5EF4-FFF2-40B4-BE49-F238E27FC236}">
                <a16:creationId xmlns:a16="http://schemas.microsoft.com/office/drawing/2014/main" id="{79B62039-33D3-1F43-8A0C-DCB65F5CEA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812415" y="2825954"/>
            <a:ext cx="1067602" cy="12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46050" indent="-144463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buClr>
                <a:srgbClr val="FDB913"/>
              </a:buClr>
              <a:buSzPct val="100000"/>
              <a:buFont typeface="Wingdings" charset="2"/>
              <a:buChar char="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Clr>
                <a:srgbClr val="666666"/>
              </a:buClr>
              <a:buSzPct val="80000"/>
              <a:buFont typeface="Wingdings" charset="2"/>
              <a:buChar char="n"/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buClr>
                <a:srgbClr val="666666"/>
              </a:buClr>
              <a:buSzPct val="80000"/>
              <a:buFont typeface="Arial" charset="0"/>
              <a:buChar char=""/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charset="0"/>
              <a:buChar char=""/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spcBef>
                <a:spcPct val="50000"/>
              </a:spcBef>
              <a:buSzPct val="205000"/>
              <a:buFont typeface="Wingdings" charset="2"/>
              <a:buNone/>
            </a:pPr>
            <a:r>
              <a:rPr lang="en-US" altLang="x-none" sz="874" b="1" dirty="0">
                <a:solidFill>
                  <a:srgbClr val="002060"/>
                </a:solidFill>
                <a:latin typeface="Univers for KPMG" charset="0"/>
                <a:ea typeface="Univers for KPMG" charset="0"/>
                <a:cs typeface="Univers for KPMG" charset="0"/>
              </a:rPr>
              <a:t>2. Transformation</a:t>
            </a:r>
          </a:p>
        </p:txBody>
      </p:sp>
      <p:pic>
        <p:nvPicPr>
          <p:cNvPr id="70" name="Google Shape;202;p42">
            <a:extLst>
              <a:ext uri="{FF2B5EF4-FFF2-40B4-BE49-F238E27FC236}">
                <a16:creationId xmlns:a16="http://schemas.microsoft.com/office/drawing/2014/main" id="{F8AB548A-E76B-FF4C-B413-D7CCB067F02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52953"/>
          <a:stretch/>
        </p:blipFill>
        <p:spPr>
          <a:xfrm>
            <a:off x="5275177" y="3736372"/>
            <a:ext cx="6000739" cy="1236404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C2E1BB1-473E-D946-9F83-B37ED878693B}"/>
              </a:ext>
            </a:extLst>
          </p:cNvPr>
          <p:cNvGrpSpPr/>
          <p:nvPr/>
        </p:nvGrpSpPr>
        <p:grpSpPr>
          <a:xfrm>
            <a:off x="9128780" y="2209896"/>
            <a:ext cx="388373" cy="300112"/>
            <a:chOff x="9166319" y="3136183"/>
            <a:chExt cx="388373" cy="300112"/>
          </a:xfrm>
        </p:grpSpPr>
        <p:pic>
          <p:nvPicPr>
            <p:cNvPr id="72" name="Picture 19">
              <a:extLst>
                <a:ext uri="{FF2B5EF4-FFF2-40B4-BE49-F238E27FC236}">
                  <a16:creationId xmlns:a16="http://schemas.microsoft.com/office/drawing/2014/main" id="{3B18BAF2-1A40-B045-841C-B203846B1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166319" y="3136183"/>
              <a:ext cx="349703" cy="2725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20">
              <a:extLst>
                <a:ext uri="{FF2B5EF4-FFF2-40B4-BE49-F238E27FC236}">
                  <a16:creationId xmlns:a16="http://schemas.microsoft.com/office/drawing/2014/main" id="{BD587203-01B0-4240-913C-3900ED3AA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204989" y="3163794"/>
              <a:ext cx="349703" cy="272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6C42E36-4782-AD4C-8823-A803A8C7DD7D}"/>
              </a:ext>
            </a:extLst>
          </p:cNvPr>
          <p:cNvGrpSpPr/>
          <p:nvPr/>
        </p:nvGrpSpPr>
        <p:grpSpPr>
          <a:xfrm>
            <a:off x="9038805" y="1676098"/>
            <a:ext cx="621277" cy="302232"/>
            <a:chOff x="9196338" y="2676560"/>
            <a:chExt cx="455623" cy="302232"/>
          </a:xfrm>
        </p:grpSpPr>
        <p:sp>
          <p:nvSpPr>
            <p:cNvPr id="75" name="Rectangle 27">
              <a:extLst>
                <a:ext uri="{FF2B5EF4-FFF2-40B4-BE49-F238E27FC236}">
                  <a16:creationId xmlns:a16="http://schemas.microsoft.com/office/drawing/2014/main" id="{93158928-63A6-2546-A21F-908ECF50A6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273496" y="2676560"/>
              <a:ext cx="284258" cy="121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146050" indent="-144463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buClr>
                  <a:srgbClr val="FDB913"/>
                </a:buClr>
                <a:buSzPct val="100000"/>
                <a:buFont typeface="Wingdings" charset="2"/>
                <a:buChar char="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buClr>
                  <a:srgbClr val="666666"/>
                </a:buClr>
                <a:buSzPct val="80000"/>
                <a:buFont typeface="Wingdings" charset="2"/>
                <a:buChar char="n"/>
                <a:defRPr sz="1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buSzPct val="205000"/>
                <a:buFont typeface="Wingdings" charset="2"/>
                <a:buNone/>
              </a:pPr>
              <a:r>
                <a:rPr lang="en-US" altLang="x-none" sz="874" b="1" dirty="0">
                  <a:solidFill>
                    <a:srgbClr val="002060"/>
                  </a:solidFill>
                  <a:latin typeface="Univers for KPMG" charset="0"/>
                  <a:ea typeface="Univers for KPMG" charset="0"/>
                  <a:cs typeface="Univers for KPMG" charset="0"/>
                </a:rPr>
                <a:t>3. Load</a:t>
              </a:r>
            </a:p>
          </p:txBody>
        </p:sp>
        <p:sp>
          <p:nvSpPr>
            <p:cNvPr id="76" name="AutoShape 29">
              <a:extLst>
                <a:ext uri="{FF2B5EF4-FFF2-40B4-BE49-F238E27FC236}">
                  <a16:creationId xmlns:a16="http://schemas.microsoft.com/office/drawing/2014/main" id="{8052B0AD-4794-F947-ABF1-3CB5ECD55A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96338" y="2815531"/>
              <a:ext cx="455623" cy="163261"/>
            </a:xfrm>
            <a:prstGeom prst="rightArrow">
              <a:avLst>
                <a:gd name="adj1" fmla="val 50000"/>
                <a:gd name="adj2" fmla="val 4981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buClr>
                  <a:srgbClr val="FDB913"/>
                </a:buClr>
                <a:buSzPct val="100000"/>
                <a:buFont typeface="Wingdings" charset="2"/>
                <a:buChar char="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buClr>
                  <a:srgbClr val="666666"/>
                </a:buClr>
                <a:buSzPct val="80000"/>
                <a:buFont typeface="Wingdings" charset="2"/>
                <a:buChar char="n"/>
                <a:defRPr sz="1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x-none" sz="874">
                <a:latin typeface="Univers for KPMG" charset="0"/>
                <a:ea typeface="Univers for KPMG" charset="0"/>
                <a:cs typeface="Univers for KPMG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51C310-FAEB-BF4C-BFFA-023B8EF53923}"/>
              </a:ext>
            </a:extLst>
          </p:cNvPr>
          <p:cNvGrpSpPr/>
          <p:nvPr/>
        </p:nvGrpSpPr>
        <p:grpSpPr>
          <a:xfrm>
            <a:off x="9834613" y="1646572"/>
            <a:ext cx="2125324" cy="1487733"/>
            <a:chOff x="8857420" y="1411484"/>
            <a:chExt cx="2125324" cy="148773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6F3E295-5F8F-F244-86B3-993E59BF2268}"/>
                </a:ext>
              </a:extLst>
            </p:cNvPr>
            <p:cNvGrpSpPr/>
            <p:nvPr/>
          </p:nvGrpSpPr>
          <p:grpSpPr>
            <a:xfrm>
              <a:off x="8860207" y="1411484"/>
              <a:ext cx="2122537" cy="1487733"/>
              <a:chOff x="8860207" y="1411484"/>
              <a:chExt cx="2122537" cy="1487733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2C4659E-52F4-6248-A713-C79CCACE169F}"/>
                  </a:ext>
                </a:extLst>
              </p:cNvPr>
              <p:cNvGrpSpPr/>
              <p:nvPr/>
            </p:nvGrpSpPr>
            <p:grpSpPr>
              <a:xfrm>
                <a:off x="8860207" y="1411484"/>
                <a:ext cx="2122537" cy="1487733"/>
                <a:chOff x="1963552" y="943223"/>
                <a:chExt cx="2122537" cy="1487733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2C461A0-14C6-754D-B4FF-31B9194BA648}"/>
                    </a:ext>
                  </a:extLst>
                </p:cNvPr>
                <p:cNvGrpSpPr/>
                <p:nvPr/>
              </p:nvGrpSpPr>
              <p:grpSpPr>
                <a:xfrm>
                  <a:off x="1963552" y="943223"/>
                  <a:ext cx="2122537" cy="478562"/>
                  <a:chOff x="2006560" y="3229723"/>
                  <a:chExt cx="2122537" cy="478562"/>
                </a:xfrm>
              </p:grpSpPr>
              <p:sp>
                <p:nvSpPr>
                  <p:cNvPr id="85" name="Google Shape;460;gb0755e36db_0_0">
                    <a:extLst>
                      <a:ext uri="{FF2B5EF4-FFF2-40B4-BE49-F238E27FC236}">
                        <a16:creationId xmlns:a16="http://schemas.microsoft.com/office/drawing/2014/main" id="{782E516B-3745-134B-8E5F-3E2C1E5D945C}"/>
                      </a:ext>
                    </a:extLst>
                  </p:cNvPr>
                  <p:cNvSpPr/>
                  <p:nvPr/>
                </p:nvSpPr>
                <p:spPr>
                  <a:xfrm>
                    <a:off x="2006560" y="3229723"/>
                    <a:ext cx="2122537" cy="478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9" h="114" extrusionOk="0">
                        <a:moveTo>
                          <a:pt x="403" y="0"/>
                        </a:moveTo>
                        <a:cubicBezTo>
                          <a:pt x="57" y="0"/>
                          <a:pt x="57" y="0"/>
                          <a:pt x="57" y="0"/>
                        </a:cubicBezTo>
                        <a:cubicBezTo>
                          <a:pt x="25" y="0"/>
                          <a:pt x="0" y="26"/>
                          <a:pt x="0" y="57"/>
                        </a:cubicBezTo>
                        <a:cubicBezTo>
                          <a:pt x="0" y="89"/>
                          <a:pt x="25" y="114"/>
                          <a:pt x="57" y="114"/>
                        </a:cubicBezTo>
                        <a:cubicBezTo>
                          <a:pt x="403" y="114"/>
                          <a:pt x="403" y="114"/>
                          <a:pt x="403" y="114"/>
                        </a:cubicBezTo>
                        <a:cubicBezTo>
                          <a:pt x="434" y="114"/>
                          <a:pt x="459" y="89"/>
                          <a:pt x="459" y="57"/>
                        </a:cubicBezTo>
                        <a:cubicBezTo>
                          <a:pt x="459" y="26"/>
                          <a:pt x="434" y="0"/>
                          <a:pt x="403" y="0"/>
                        </a:cubicBezTo>
                        <a:close/>
                      </a:path>
                    </a:pathLst>
                  </a:custGeom>
                  <a:solidFill>
                    <a:srgbClr val="DC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82934" tIns="41467" rIns="82934" bIns="41467" rtlCol="0" anchor="ctr"/>
                  <a:lstStyle/>
                  <a:p>
                    <a:pPr algn="ctr"/>
                    <a:endParaRPr sz="900" b="1">
                      <a:solidFill>
                        <a:srgbClr val="C00000"/>
                      </a:solidFill>
                      <a:sym typeface="Arial"/>
                    </a:endParaRPr>
                  </a:p>
                </p:txBody>
              </p:sp>
              <p:sp>
                <p:nvSpPr>
                  <p:cNvPr id="86" name="Google Shape;462;gb0755e36db_0_0">
                    <a:extLst>
                      <a:ext uri="{FF2B5EF4-FFF2-40B4-BE49-F238E27FC236}">
                        <a16:creationId xmlns:a16="http://schemas.microsoft.com/office/drawing/2014/main" id="{1788235F-153B-6A4F-A2A8-63AE4EA57B2C}"/>
                      </a:ext>
                    </a:extLst>
                  </p:cNvPr>
                  <p:cNvSpPr txBox="1"/>
                  <p:nvPr/>
                </p:nvSpPr>
                <p:spPr>
                  <a:xfrm>
                    <a:off x="2615062" y="3308896"/>
                    <a:ext cx="1345953" cy="1828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 b="1" dirty="0">
                        <a:solidFill>
                          <a:srgbClr val="C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rPr>
                      <a:t>Transformed Data</a:t>
                    </a: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 b="1" dirty="0">
                        <a:solidFill>
                          <a:srgbClr val="00206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rPr>
                      <a:t>918</a:t>
                    </a:r>
                    <a:r>
                      <a:rPr lang="en-US" sz="900" b="1" i="0" u="none" strike="noStrike" cap="none" dirty="0">
                        <a:solidFill>
                          <a:srgbClr val="00206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rPr>
                      <a:t> </a:t>
                    </a:r>
                    <a:r>
                      <a:rPr lang="en-US" sz="900" b="1" dirty="0">
                        <a:solidFill>
                          <a:srgbClr val="00206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rPr>
                      <a:t>by</a:t>
                    </a:r>
                    <a:r>
                      <a:rPr lang="en-US" sz="900" b="1" i="0" u="none" strike="noStrike" cap="none" dirty="0">
                        <a:solidFill>
                          <a:srgbClr val="00206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rPr>
                      <a:t> 11</a:t>
                    </a:r>
                    <a:endParaRPr sz="900" b="1" i="0" u="none" strike="noStrike" cap="none" dirty="0">
                      <a:solidFill>
                        <a:srgbClr val="00206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sp>
              <p:nvSpPr>
                <p:cNvPr id="83" name="Google Shape;472;gb0755e36db_0_0">
                  <a:extLst>
                    <a:ext uri="{FF2B5EF4-FFF2-40B4-BE49-F238E27FC236}">
                      <a16:creationId xmlns:a16="http://schemas.microsoft.com/office/drawing/2014/main" id="{8C24809D-7491-2D45-B974-44CEC78A7045}"/>
                    </a:ext>
                  </a:extLst>
                </p:cNvPr>
                <p:cNvSpPr/>
                <p:nvPr/>
              </p:nvSpPr>
              <p:spPr>
                <a:xfrm>
                  <a:off x="2009850" y="1515580"/>
                  <a:ext cx="419638" cy="38098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50" tIns="45725" rIns="91450" bIns="457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479;gb0755e36db_0_0">
                  <a:extLst>
                    <a:ext uri="{FF2B5EF4-FFF2-40B4-BE49-F238E27FC236}">
                      <a16:creationId xmlns:a16="http://schemas.microsoft.com/office/drawing/2014/main" id="{802A90A4-2A36-0D40-A14E-32B5D7A387DF}"/>
                    </a:ext>
                  </a:extLst>
                </p:cNvPr>
                <p:cNvSpPr/>
                <p:nvPr/>
              </p:nvSpPr>
              <p:spPr>
                <a:xfrm>
                  <a:off x="2009850" y="2049970"/>
                  <a:ext cx="419638" cy="38098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50" tIns="45725" rIns="91450" bIns="457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81" name="Picture 80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9E690219-9E79-0545-9A15-FD4A87B0E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3530" y="1902993"/>
                <a:ext cx="1021279" cy="261666"/>
              </a:xfrm>
              <a:prstGeom prst="rect">
                <a:avLst/>
              </a:prstGeom>
            </p:spPr>
          </p:pic>
        </p:grpSp>
        <p:sp>
          <p:nvSpPr>
            <p:cNvPr id="79" name="Google Shape;525;p58">
              <a:extLst>
                <a:ext uri="{FF2B5EF4-FFF2-40B4-BE49-F238E27FC236}">
                  <a16:creationId xmlns:a16="http://schemas.microsoft.com/office/drawing/2014/main" id="{4CDC8F14-67B8-AC4A-84DB-66C0D8BE80E3}"/>
                </a:ext>
              </a:extLst>
            </p:cNvPr>
            <p:cNvSpPr/>
            <p:nvPr/>
          </p:nvSpPr>
          <p:spPr>
            <a:xfrm>
              <a:off x="8857420" y="1431876"/>
              <a:ext cx="398742" cy="4116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7972" dist="381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entury Gothic"/>
                <a:buNone/>
                <a:tabLst/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Century Gothic"/>
                  <a:cs typeface="Arial"/>
                  <a:sym typeface="Century Gothic"/>
                </a:rPr>
                <a:t>B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3A3626C-5806-3C49-B654-10CAA254CD1A}"/>
              </a:ext>
            </a:extLst>
          </p:cNvPr>
          <p:cNvGrpSpPr/>
          <p:nvPr/>
        </p:nvGrpSpPr>
        <p:grpSpPr>
          <a:xfrm>
            <a:off x="4574306" y="1588481"/>
            <a:ext cx="2122537" cy="1487733"/>
            <a:chOff x="4887281" y="1420626"/>
            <a:chExt cx="2122537" cy="148773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393A5DB-8DBE-0541-87C8-99B505334897}"/>
                </a:ext>
              </a:extLst>
            </p:cNvPr>
            <p:cNvGrpSpPr/>
            <p:nvPr/>
          </p:nvGrpSpPr>
          <p:grpSpPr>
            <a:xfrm>
              <a:off x="4887281" y="1420626"/>
              <a:ext cx="2122537" cy="1487733"/>
              <a:chOff x="5616223" y="1393897"/>
              <a:chExt cx="2122537" cy="1487733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5929519-3B36-4E43-87F6-2AA40C89EE16}"/>
                  </a:ext>
                </a:extLst>
              </p:cNvPr>
              <p:cNvGrpSpPr/>
              <p:nvPr/>
            </p:nvGrpSpPr>
            <p:grpSpPr>
              <a:xfrm>
                <a:off x="5616223" y="1393897"/>
                <a:ext cx="2122537" cy="1487733"/>
                <a:chOff x="1963552" y="943223"/>
                <a:chExt cx="2122537" cy="1487733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E963A761-D070-4845-9D28-19B0C0672755}"/>
                    </a:ext>
                  </a:extLst>
                </p:cNvPr>
                <p:cNvGrpSpPr/>
                <p:nvPr/>
              </p:nvGrpSpPr>
              <p:grpSpPr>
                <a:xfrm>
                  <a:off x="1963552" y="943223"/>
                  <a:ext cx="2122537" cy="478562"/>
                  <a:chOff x="2006560" y="3229723"/>
                  <a:chExt cx="2122537" cy="478562"/>
                </a:xfrm>
              </p:grpSpPr>
              <p:sp>
                <p:nvSpPr>
                  <p:cNvPr id="95" name="Google Shape;460;gb0755e36db_0_0">
                    <a:extLst>
                      <a:ext uri="{FF2B5EF4-FFF2-40B4-BE49-F238E27FC236}">
                        <a16:creationId xmlns:a16="http://schemas.microsoft.com/office/drawing/2014/main" id="{A30411FD-0FC2-F644-BA14-FCC1BF538B88}"/>
                      </a:ext>
                    </a:extLst>
                  </p:cNvPr>
                  <p:cNvSpPr/>
                  <p:nvPr/>
                </p:nvSpPr>
                <p:spPr>
                  <a:xfrm>
                    <a:off x="2006560" y="3229723"/>
                    <a:ext cx="2122537" cy="478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9" h="114" extrusionOk="0">
                        <a:moveTo>
                          <a:pt x="403" y="0"/>
                        </a:moveTo>
                        <a:cubicBezTo>
                          <a:pt x="57" y="0"/>
                          <a:pt x="57" y="0"/>
                          <a:pt x="57" y="0"/>
                        </a:cubicBezTo>
                        <a:cubicBezTo>
                          <a:pt x="25" y="0"/>
                          <a:pt x="0" y="26"/>
                          <a:pt x="0" y="57"/>
                        </a:cubicBezTo>
                        <a:cubicBezTo>
                          <a:pt x="0" y="89"/>
                          <a:pt x="25" y="114"/>
                          <a:pt x="57" y="114"/>
                        </a:cubicBezTo>
                        <a:cubicBezTo>
                          <a:pt x="403" y="114"/>
                          <a:pt x="403" y="114"/>
                          <a:pt x="403" y="114"/>
                        </a:cubicBezTo>
                        <a:cubicBezTo>
                          <a:pt x="434" y="114"/>
                          <a:pt x="459" y="89"/>
                          <a:pt x="459" y="57"/>
                        </a:cubicBezTo>
                        <a:cubicBezTo>
                          <a:pt x="459" y="26"/>
                          <a:pt x="434" y="0"/>
                          <a:pt x="403" y="0"/>
                        </a:cubicBezTo>
                        <a:close/>
                      </a:path>
                    </a:pathLst>
                  </a:custGeom>
                  <a:solidFill>
                    <a:srgbClr val="DC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82934" tIns="41467" rIns="82934" bIns="41467" rtlCol="0" anchor="ctr"/>
                  <a:lstStyle/>
                  <a:p>
                    <a:pPr algn="ctr"/>
                    <a:endParaRPr sz="900" b="1">
                      <a:solidFill>
                        <a:srgbClr val="C00000"/>
                      </a:solidFill>
                      <a:sym typeface="Arial"/>
                    </a:endParaRPr>
                  </a:p>
                </p:txBody>
              </p:sp>
              <p:sp>
                <p:nvSpPr>
                  <p:cNvPr id="96" name="Google Shape;462;gb0755e36db_0_0">
                    <a:extLst>
                      <a:ext uri="{FF2B5EF4-FFF2-40B4-BE49-F238E27FC236}">
                        <a16:creationId xmlns:a16="http://schemas.microsoft.com/office/drawing/2014/main" id="{5E200884-E2F9-5B45-AA78-6BB59A5BF3F9}"/>
                      </a:ext>
                    </a:extLst>
                  </p:cNvPr>
                  <p:cNvSpPr txBox="1"/>
                  <p:nvPr/>
                </p:nvSpPr>
                <p:spPr>
                  <a:xfrm>
                    <a:off x="2615062" y="3308896"/>
                    <a:ext cx="1094519" cy="1737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 b="1" dirty="0">
                        <a:solidFill>
                          <a:srgbClr val="C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rPr>
                      <a:t>Source Data</a:t>
                    </a: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 b="1" dirty="0">
                        <a:solidFill>
                          <a:srgbClr val="00206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rPr>
                      <a:t>1190</a:t>
                    </a:r>
                    <a:r>
                      <a:rPr lang="en-US" sz="900" b="1" i="0" u="none" strike="noStrike" cap="none" dirty="0">
                        <a:solidFill>
                          <a:srgbClr val="00206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rPr>
                      <a:t> </a:t>
                    </a:r>
                    <a:r>
                      <a:rPr lang="en-US" sz="900" b="1" dirty="0">
                        <a:solidFill>
                          <a:srgbClr val="00206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rPr>
                      <a:t>by</a:t>
                    </a:r>
                    <a:r>
                      <a:rPr lang="en-US" sz="900" b="1" i="0" u="none" strike="noStrike" cap="none" dirty="0">
                        <a:solidFill>
                          <a:srgbClr val="00206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rPr>
                      <a:t> 11</a:t>
                    </a:r>
                    <a:endParaRPr sz="900" b="1" i="0" u="none" strike="noStrike" cap="none" dirty="0">
                      <a:solidFill>
                        <a:srgbClr val="00206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sp>
              <p:nvSpPr>
                <p:cNvPr id="93" name="Google Shape;472;gb0755e36db_0_0">
                  <a:extLst>
                    <a:ext uri="{FF2B5EF4-FFF2-40B4-BE49-F238E27FC236}">
                      <a16:creationId xmlns:a16="http://schemas.microsoft.com/office/drawing/2014/main" id="{D945E051-58DC-8641-ABBD-986CF24CBC77}"/>
                    </a:ext>
                  </a:extLst>
                </p:cNvPr>
                <p:cNvSpPr/>
                <p:nvPr/>
              </p:nvSpPr>
              <p:spPr>
                <a:xfrm>
                  <a:off x="2009850" y="1515580"/>
                  <a:ext cx="419638" cy="38098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50" tIns="45725" rIns="91450" bIns="457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479;gb0755e36db_0_0">
                  <a:extLst>
                    <a:ext uri="{FF2B5EF4-FFF2-40B4-BE49-F238E27FC236}">
                      <a16:creationId xmlns:a16="http://schemas.microsoft.com/office/drawing/2014/main" id="{9ECAC5EA-5298-1A4F-B4B9-74B50E9EEE4A}"/>
                    </a:ext>
                  </a:extLst>
                </p:cNvPr>
                <p:cNvSpPr/>
                <p:nvPr/>
              </p:nvSpPr>
              <p:spPr>
                <a:xfrm>
                  <a:off x="2009850" y="2049970"/>
                  <a:ext cx="419638" cy="38098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50" tIns="45725" rIns="91450" bIns="457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91" name="Picture 17" descr="Icon&#10;&#10;Description automatically generated">
                <a:extLst>
                  <a:ext uri="{FF2B5EF4-FFF2-40B4-BE49-F238E27FC236}">
                    <a16:creationId xmlns:a16="http://schemas.microsoft.com/office/drawing/2014/main" id="{B7A02720-B186-5340-9477-425F3DBEE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5953" y="1848788"/>
                <a:ext cx="938455" cy="42542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89" name="Google Shape;525;p58">
              <a:extLst>
                <a:ext uri="{FF2B5EF4-FFF2-40B4-BE49-F238E27FC236}">
                  <a16:creationId xmlns:a16="http://schemas.microsoft.com/office/drawing/2014/main" id="{191D279E-4DF3-0D4E-B39D-870AE6448871}"/>
                </a:ext>
              </a:extLst>
            </p:cNvPr>
            <p:cNvSpPr/>
            <p:nvPr/>
          </p:nvSpPr>
          <p:spPr>
            <a:xfrm>
              <a:off x="4905073" y="1443027"/>
              <a:ext cx="398742" cy="4116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7972" dist="381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entury Gothic"/>
                <a:buNone/>
                <a:tabLst/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Century Gothic"/>
                  <a:cs typeface="Arial"/>
                  <a:sym typeface="Century Gothic"/>
                </a:rPr>
                <a:t>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8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Exploratory Data Analysis – 1 of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1FE5184-7B3F-4E96-96E9-8DA5C0BE8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0043"/>
            <a:ext cx="5098732" cy="412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F565331-AA97-4AB6-8858-6F23CCE5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597" y="1060043"/>
            <a:ext cx="5098733" cy="412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3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94"/>
            <a:ext cx="10515600" cy="767781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Exploratory Data Analysis – 2 of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Google Shape;218;p44">
            <a:extLst>
              <a:ext uri="{FF2B5EF4-FFF2-40B4-BE49-F238E27FC236}">
                <a16:creationId xmlns:a16="http://schemas.microsoft.com/office/drawing/2014/main" id="{FD5BA1DF-D1F5-174E-BC1A-D1D71C8E4712}"/>
              </a:ext>
            </a:extLst>
          </p:cNvPr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096000" y="1070550"/>
            <a:ext cx="5643223" cy="47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4B8B7D5-AB0B-4333-9E88-E8399E05A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1" y="1070550"/>
            <a:ext cx="4811525" cy="471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52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Lyon">
      <a:majorFont>
        <a:latin typeface="Lyon Bold"/>
        <a:ea typeface=""/>
        <a:cs typeface=""/>
      </a:majorFont>
      <a:minorFont>
        <a:latin typeface="Lyo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FA0460B-0E7F-4B65-8CA0-409A670CBF1F}" vid="{B7C83A41-2F8D-4F1D-9EC8-C3416E3675B7}"/>
    </a:ext>
  </a:extLst>
</a:theme>
</file>

<file path=ppt/theme/theme2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FA0460B-0E7F-4B65-8CA0-409A670CBF1F}" vid="{798EA0A7-D522-485F-A604-B312720848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uchicago deck template</Template>
  <TotalTime>1735</TotalTime>
  <Words>887</Words>
  <Application>Microsoft Macintosh PowerPoint</Application>
  <PresentationFormat>Widescreen</PresentationFormat>
  <Paragraphs>294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7" baseType="lpstr">
      <vt:lpstr>Arial</vt:lpstr>
      <vt:lpstr>Calibri</vt:lpstr>
      <vt:lpstr>Century Gothic</vt:lpstr>
      <vt:lpstr>Helvetica Neue</vt:lpstr>
      <vt:lpstr>Helvetica Neue Light</vt:lpstr>
      <vt:lpstr>KPMG Extralight</vt:lpstr>
      <vt:lpstr>Lato</vt:lpstr>
      <vt:lpstr>Lyon</vt:lpstr>
      <vt:lpstr>Lyon Bold</vt:lpstr>
      <vt:lpstr>Poppins Medium</vt:lpstr>
      <vt:lpstr>Univers 45 Light</vt:lpstr>
      <vt:lpstr>Univers Condensed Light</vt:lpstr>
      <vt:lpstr>Univers for KPMG</vt:lpstr>
      <vt:lpstr>Univers for KPMG Cond</vt:lpstr>
      <vt:lpstr>Univers LT Std 45 Light</vt:lpstr>
      <vt:lpstr>Wingdings</vt:lpstr>
      <vt:lpstr>Office Theme</vt:lpstr>
      <vt:lpstr>1_Office Theme</vt:lpstr>
      <vt:lpstr>Heart Disease  Prediction </vt:lpstr>
      <vt:lpstr>Team Introduction</vt:lpstr>
      <vt:lpstr>Contents</vt:lpstr>
      <vt:lpstr>Executive Summary</vt:lpstr>
      <vt:lpstr>Research Objectives</vt:lpstr>
      <vt:lpstr>Our Overall Approach</vt:lpstr>
      <vt:lpstr>Data Overview</vt:lpstr>
      <vt:lpstr>Exploratory Data Analysis – 1 of 2</vt:lpstr>
      <vt:lpstr>Exploratory Data Analysis – 2 of 2</vt:lpstr>
      <vt:lpstr>Data Preparation</vt:lpstr>
      <vt:lpstr>Modeling – Logistic Regression</vt:lpstr>
      <vt:lpstr>Modeling – Support Vector Machine</vt:lpstr>
      <vt:lpstr>Modeling – Random Forest &amp; Gradient Boosting</vt:lpstr>
      <vt:lpstr>Modeling – Cat Boost</vt:lpstr>
      <vt:lpstr>Modeling – Performance &amp; Selection</vt:lpstr>
      <vt:lpstr>Recommendations</vt:lpstr>
      <vt:lpstr>Lessons Learned</vt:lpstr>
      <vt:lpstr>References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Jaird M</dc:creator>
  <cp:lastModifiedBy>Microsoft Office User</cp:lastModifiedBy>
  <cp:revision>238</cp:revision>
  <dcterms:created xsi:type="dcterms:W3CDTF">2021-02-17T06:38:09Z</dcterms:created>
  <dcterms:modified xsi:type="dcterms:W3CDTF">2021-06-07T22:42:58Z</dcterms:modified>
</cp:coreProperties>
</file>